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257" r:id="rId2"/>
    <p:sldId id="548" r:id="rId3"/>
    <p:sldId id="529" r:id="rId4"/>
    <p:sldId id="530" r:id="rId5"/>
    <p:sldId id="528" r:id="rId6"/>
    <p:sldId id="531" r:id="rId7"/>
    <p:sldId id="527" r:id="rId8"/>
    <p:sldId id="532" r:id="rId9"/>
    <p:sldId id="336" r:id="rId10"/>
    <p:sldId id="337" r:id="rId11"/>
    <p:sldId id="534" r:id="rId12"/>
    <p:sldId id="535" r:id="rId13"/>
    <p:sldId id="393" r:id="rId14"/>
    <p:sldId id="400" r:id="rId15"/>
    <p:sldId id="397" r:id="rId16"/>
    <p:sldId id="536" r:id="rId17"/>
    <p:sldId id="538" r:id="rId18"/>
    <p:sldId id="537" r:id="rId19"/>
    <p:sldId id="533" r:id="rId20"/>
    <p:sldId id="539" r:id="rId21"/>
    <p:sldId id="540" r:id="rId22"/>
    <p:sldId id="542" r:id="rId23"/>
    <p:sldId id="544" r:id="rId24"/>
    <p:sldId id="545" r:id="rId25"/>
    <p:sldId id="546" r:id="rId26"/>
    <p:sldId id="547" r:id="rId27"/>
    <p:sldId id="41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110" autoAdjust="0"/>
    <p:restoredTop sz="94682"/>
  </p:normalViewPr>
  <p:slideViewPr>
    <p:cSldViewPr snapToGrid="0" snapToObjects="1">
      <p:cViewPr varScale="1">
        <p:scale>
          <a:sx n="122" d="100"/>
          <a:sy n="122" d="100"/>
        </p:scale>
        <p:origin x="1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A051CE-FC07-794A-9B1F-8A54A77F01A8}" type="doc">
      <dgm:prSet loTypeId="urn:microsoft.com/office/officeart/2005/8/layout/venn1" loCatId="" qsTypeId="urn:microsoft.com/office/officeart/2005/8/quickstyle/simple1" qsCatId="simple" csTypeId="urn:microsoft.com/office/officeart/2005/8/colors/colorful4" csCatId="colorful" phldr="1"/>
      <dgm:spPr/>
    </dgm:pt>
    <dgm:pt modelId="{DD5DE332-81DD-1F46-AD62-E7553BCF3B88}">
      <dgm:prSet phldrT="[Text]"/>
      <dgm:spPr/>
      <dgm:t>
        <a:bodyPr/>
        <a:lstStyle/>
        <a:p>
          <a:endParaRPr lang="en-US" dirty="0"/>
        </a:p>
        <a:p>
          <a:r>
            <a:rPr lang="en-US" dirty="0"/>
            <a:t>UX</a:t>
          </a:r>
        </a:p>
      </dgm:t>
    </dgm:pt>
    <dgm:pt modelId="{75E3E3BA-D2F6-E542-8EF3-267446835E60}" type="parTrans" cxnId="{AB3C845A-D37C-A249-9B4B-3DCC505A91EF}">
      <dgm:prSet/>
      <dgm:spPr/>
      <dgm:t>
        <a:bodyPr/>
        <a:lstStyle/>
        <a:p>
          <a:endParaRPr lang="en-US"/>
        </a:p>
      </dgm:t>
    </dgm:pt>
    <dgm:pt modelId="{08BA2173-F2CC-D74A-B1D0-6D5A17740B86}" type="sibTrans" cxnId="{AB3C845A-D37C-A249-9B4B-3DCC505A91EF}">
      <dgm:prSet/>
      <dgm:spPr/>
      <dgm:t>
        <a:bodyPr/>
        <a:lstStyle/>
        <a:p>
          <a:endParaRPr lang="en-US"/>
        </a:p>
      </dgm:t>
    </dgm:pt>
    <dgm:pt modelId="{2279DF67-7844-8C49-9F4F-21A900B38F28}">
      <dgm:prSet phldrT="[Text]"/>
      <dgm:spPr/>
      <dgm:t>
        <a:bodyPr/>
        <a:lstStyle/>
        <a:p>
          <a:r>
            <a:rPr lang="en-US" dirty="0"/>
            <a:t>TECH</a:t>
          </a:r>
        </a:p>
      </dgm:t>
    </dgm:pt>
    <dgm:pt modelId="{832C3F56-ECB9-4D41-BB56-D153E3F351DB}" type="parTrans" cxnId="{15050C9C-F615-8F42-A405-4E8073EAF72E}">
      <dgm:prSet/>
      <dgm:spPr/>
      <dgm:t>
        <a:bodyPr/>
        <a:lstStyle/>
        <a:p>
          <a:endParaRPr lang="en-US"/>
        </a:p>
      </dgm:t>
    </dgm:pt>
    <dgm:pt modelId="{7DF05009-6F12-D043-9C71-98F322DCF50D}" type="sibTrans" cxnId="{15050C9C-F615-8F42-A405-4E8073EAF72E}">
      <dgm:prSet/>
      <dgm:spPr/>
      <dgm:t>
        <a:bodyPr/>
        <a:lstStyle/>
        <a:p>
          <a:endParaRPr lang="en-US"/>
        </a:p>
      </dgm:t>
    </dgm:pt>
    <dgm:pt modelId="{94C21693-73E3-9F46-B67D-456F191DE1F7}">
      <dgm:prSet phldrT="[Text]"/>
      <dgm:spPr/>
      <dgm:t>
        <a:bodyPr/>
        <a:lstStyle/>
        <a:p>
          <a:r>
            <a:rPr lang="en-US" dirty="0"/>
            <a:t>BUSINESS</a:t>
          </a:r>
        </a:p>
      </dgm:t>
    </dgm:pt>
    <dgm:pt modelId="{14E2C6EA-4A72-5148-81CB-00A840804D5C}" type="parTrans" cxnId="{E918DE53-C4F2-1E46-ACBC-15E2827D4EBB}">
      <dgm:prSet/>
      <dgm:spPr/>
      <dgm:t>
        <a:bodyPr/>
        <a:lstStyle/>
        <a:p>
          <a:endParaRPr lang="en-US"/>
        </a:p>
      </dgm:t>
    </dgm:pt>
    <dgm:pt modelId="{DD8E70ED-91DD-614C-8D90-6FB7EDEFCE79}" type="sibTrans" cxnId="{E918DE53-C4F2-1E46-ACBC-15E2827D4EBB}">
      <dgm:prSet/>
      <dgm:spPr/>
      <dgm:t>
        <a:bodyPr/>
        <a:lstStyle/>
        <a:p>
          <a:endParaRPr lang="en-US"/>
        </a:p>
      </dgm:t>
    </dgm:pt>
    <dgm:pt modelId="{830DE268-6BF6-354F-A9B8-6A84290C2600}" type="pres">
      <dgm:prSet presAssocID="{40A051CE-FC07-794A-9B1F-8A54A77F01A8}" presName="compositeShape" presStyleCnt="0">
        <dgm:presLayoutVars>
          <dgm:chMax val="7"/>
          <dgm:dir/>
          <dgm:resizeHandles val="exact"/>
        </dgm:presLayoutVars>
      </dgm:prSet>
      <dgm:spPr/>
    </dgm:pt>
    <dgm:pt modelId="{9F8D1D25-9D60-6A43-BC58-AC117A0E2395}" type="pres">
      <dgm:prSet presAssocID="{DD5DE332-81DD-1F46-AD62-E7553BCF3B88}" presName="circ1" presStyleLbl="vennNode1" presStyleIdx="0" presStyleCnt="3" custLinFactNeighborX="6208" custLinFactNeighborY="64583"/>
      <dgm:spPr/>
    </dgm:pt>
    <dgm:pt modelId="{E1AF8FA7-ADF6-AC4C-BE14-E79245BF2280}" type="pres">
      <dgm:prSet presAssocID="{DD5DE332-81DD-1F46-AD62-E7553BCF3B88}" presName="circ1Tx" presStyleLbl="revTx" presStyleIdx="0" presStyleCnt="0">
        <dgm:presLayoutVars>
          <dgm:chMax val="0"/>
          <dgm:chPref val="0"/>
          <dgm:bulletEnabled val="1"/>
        </dgm:presLayoutVars>
      </dgm:prSet>
      <dgm:spPr/>
    </dgm:pt>
    <dgm:pt modelId="{53AD4C2F-B506-3842-9639-1DDCD4FDF4E0}" type="pres">
      <dgm:prSet presAssocID="{2279DF67-7844-8C49-9F4F-21A900B38F28}" presName="circ2" presStyleLbl="vennNode1" presStyleIdx="1" presStyleCnt="3" custLinFactNeighborX="3526" custLinFactNeighborY="-55104"/>
      <dgm:spPr/>
    </dgm:pt>
    <dgm:pt modelId="{333A555F-978B-C848-9CA6-A82F7373CF85}" type="pres">
      <dgm:prSet presAssocID="{2279DF67-7844-8C49-9F4F-21A900B38F28}" presName="circ2Tx" presStyleLbl="revTx" presStyleIdx="0" presStyleCnt="0">
        <dgm:presLayoutVars>
          <dgm:chMax val="0"/>
          <dgm:chPref val="0"/>
          <dgm:bulletEnabled val="1"/>
        </dgm:presLayoutVars>
      </dgm:prSet>
      <dgm:spPr/>
    </dgm:pt>
    <dgm:pt modelId="{7F1D8AE7-2939-6949-8B85-A2B0C89A3ECA}" type="pres">
      <dgm:prSet presAssocID="{94C21693-73E3-9F46-B67D-456F191DE1F7}" presName="circ3" presStyleLbl="vennNode1" presStyleIdx="2" presStyleCnt="3" custLinFactNeighborX="7489" custLinFactNeighborY="-55104"/>
      <dgm:spPr/>
    </dgm:pt>
    <dgm:pt modelId="{34F507DA-DFFF-3A4A-8F22-5348200D265C}" type="pres">
      <dgm:prSet presAssocID="{94C21693-73E3-9F46-B67D-456F191DE1F7}" presName="circ3Tx" presStyleLbl="revTx" presStyleIdx="0" presStyleCnt="0">
        <dgm:presLayoutVars>
          <dgm:chMax val="0"/>
          <dgm:chPref val="0"/>
          <dgm:bulletEnabled val="1"/>
        </dgm:presLayoutVars>
      </dgm:prSet>
      <dgm:spPr/>
    </dgm:pt>
  </dgm:ptLst>
  <dgm:cxnLst>
    <dgm:cxn modelId="{D5F2F22A-BC6A-BA49-90BE-41AE11584ECF}" type="presOf" srcId="{DD5DE332-81DD-1F46-AD62-E7553BCF3B88}" destId="{E1AF8FA7-ADF6-AC4C-BE14-E79245BF2280}" srcOrd="1" destOrd="0" presId="urn:microsoft.com/office/officeart/2005/8/layout/venn1"/>
    <dgm:cxn modelId="{E918DE53-C4F2-1E46-ACBC-15E2827D4EBB}" srcId="{40A051CE-FC07-794A-9B1F-8A54A77F01A8}" destId="{94C21693-73E3-9F46-B67D-456F191DE1F7}" srcOrd="2" destOrd="0" parTransId="{14E2C6EA-4A72-5148-81CB-00A840804D5C}" sibTransId="{DD8E70ED-91DD-614C-8D90-6FB7EDEFCE79}"/>
    <dgm:cxn modelId="{5808295A-17CC-D947-905B-7DD6637F7B34}" type="presOf" srcId="{2279DF67-7844-8C49-9F4F-21A900B38F28}" destId="{333A555F-978B-C848-9CA6-A82F7373CF85}" srcOrd="1" destOrd="0" presId="urn:microsoft.com/office/officeart/2005/8/layout/venn1"/>
    <dgm:cxn modelId="{AB3C845A-D37C-A249-9B4B-3DCC505A91EF}" srcId="{40A051CE-FC07-794A-9B1F-8A54A77F01A8}" destId="{DD5DE332-81DD-1F46-AD62-E7553BCF3B88}" srcOrd="0" destOrd="0" parTransId="{75E3E3BA-D2F6-E542-8EF3-267446835E60}" sibTransId="{08BA2173-F2CC-D74A-B1D0-6D5A17740B86}"/>
    <dgm:cxn modelId="{9204C25F-5887-8D43-8DE8-6B2D5C132790}" type="presOf" srcId="{94C21693-73E3-9F46-B67D-456F191DE1F7}" destId="{34F507DA-DFFF-3A4A-8F22-5348200D265C}" srcOrd="1" destOrd="0" presId="urn:microsoft.com/office/officeart/2005/8/layout/venn1"/>
    <dgm:cxn modelId="{E24ED57C-8021-DB44-8305-24C4B54412C6}" type="presOf" srcId="{40A051CE-FC07-794A-9B1F-8A54A77F01A8}" destId="{830DE268-6BF6-354F-A9B8-6A84290C2600}" srcOrd="0" destOrd="0" presId="urn:microsoft.com/office/officeart/2005/8/layout/venn1"/>
    <dgm:cxn modelId="{BD833C94-4A87-3949-9268-886DF18D847D}" type="presOf" srcId="{DD5DE332-81DD-1F46-AD62-E7553BCF3B88}" destId="{9F8D1D25-9D60-6A43-BC58-AC117A0E2395}" srcOrd="0" destOrd="0" presId="urn:microsoft.com/office/officeart/2005/8/layout/venn1"/>
    <dgm:cxn modelId="{15050C9C-F615-8F42-A405-4E8073EAF72E}" srcId="{40A051CE-FC07-794A-9B1F-8A54A77F01A8}" destId="{2279DF67-7844-8C49-9F4F-21A900B38F28}" srcOrd="1" destOrd="0" parTransId="{832C3F56-ECB9-4D41-BB56-D153E3F351DB}" sibTransId="{7DF05009-6F12-D043-9C71-98F322DCF50D}"/>
    <dgm:cxn modelId="{235E2AC8-A5D1-0F45-A68A-CD4DE88CF41E}" type="presOf" srcId="{2279DF67-7844-8C49-9F4F-21A900B38F28}" destId="{53AD4C2F-B506-3842-9639-1DDCD4FDF4E0}" srcOrd="0" destOrd="0" presId="urn:microsoft.com/office/officeart/2005/8/layout/venn1"/>
    <dgm:cxn modelId="{66CDCFD0-698F-8A46-92EB-74DA12EB880C}" type="presOf" srcId="{94C21693-73E3-9F46-B67D-456F191DE1F7}" destId="{7F1D8AE7-2939-6949-8B85-A2B0C89A3ECA}" srcOrd="0" destOrd="0" presId="urn:microsoft.com/office/officeart/2005/8/layout/venn1"/>
    <dgm:cxn modelId="{A73A49F3-5418-A149-BA73-E8F0F516BE30}" type="presParOf" srcId="{830DE268-6BF6-354F-A9B8-6A84290C2600}" destId="{9F8D1D25-9D60-6A43-BC58-AC117A0E2395}" srcOrd="0" destOrd="0" presId="urn:microsoft.com/office/officeart/2005/8/layout/venn1"/>
    <dgm:cxn modelId="{B69B5B55-7280-7447-AE6A-F0E27E335FE3}" type="presParOf" srcId="{830DE268-6BF6-354F-A9B8-6A84290C2600}" destId="{E1AF8FA7-ADF6-AC4C-BE14-E79245BF2280}" srcOrd="1" destOrd="0" presId="urn:microsoft.com/office/officeart/2005/8/layout/venn1"/>
    <dgm:cxn modelId="{9A57BC99-AC45-7B4B-A924-3CFEBA9CE209}" type="presParOf" srcId="{830DE268-6BF6-354F-A9B8-6A84290C2600}" destId="{53AD4C2F-B506-3842-9639-1DDCD4FDF4E0}" srcOrd="2" destOrd="0" presId="urn:microsoft.com/office/officeart/2005/8/layout/venn1"/>
    <dgm:cxn modelId="{64D83700-03E6-9E40-8D43-21D1970A6160}" type="presParOf" srcId="{830DE268-6BF6-354F-A9B8-6A84290C2600}" destId="{333A555F-978B-C848-9CA6-A82F7373CF85}" srcOrd="3" destOrd="0" presId="urn:microsoft.com/office/officeart/2005/8/layout/venn1"/>
    <dgm:cxn modelId="{FC8F5F35-3461-7A43-9A38-C417F1E19E27}" type="presParOf" srcId="{830DE268-6BF6-354F-A9B8-6A84290C2600}" destId="{7F1D8AE7-2939-6949-8B85-A2B0C89A3ECA}" srcOrd="4" destOrd="0" presId="urn:microsoft.com/office/officeart/2005/8/layout/venn1"/>
    <dgm:cxn modelId="{F4AC8189-4869-1444-B878-7410A2289CDC}" type="presParOf" srcId="{830DE268-6BF6-354F-A9B8-6A84290C2600}" destId="{34F507DA-DFFF-3A4A-8F22-5348200D265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B28566-116D-45C4-9C2E-86AD31FAC24E}" type="doc">
      <dgm:prSet loTypeId="urn:microsoft.com/office/officeart/2005/8/layout/vList2" loCatId="list" qsTypeId="urn:microsoft.com/office/officeart/2005/8/quickstyle/simple1" qsCatId="simple" csTypeId="urn:microsoft.com/office/officeart/2005/8/colors/accent6_3" csCatId="accent6" phldr="1"/>
      <dgm:spPr/>
      <dgm:t>
        <a:bodyPr/>
        <a:lstStyle/>
        <a:p>
          <a:endParaRPr lang="en-US"/>
        </a:p>
      </dgm:t>
    </dgm:pt>
    <dgm:pt modelId="{6467502C-7BEF-43F7-B43B-29B9E602872A}">
      <dgm:prSet phldrT="[Text]"/>
      <dgm:spPr/>
      <dgm:t>
        <a:bodyPr/>
        <a:lstStyle/>
        <a:p>
          <a:endParaRPr lang="en-US" dirty="0"/>
        </a:p>
      </dgm:t>
    </dgm:pt>
    <dgm:pt modelId="{96785DE4-86D5-4F02-9BF8-56908C5BC8E5}" type="parTrans" cxnId="{8937D319-736B-4159-A2F0-622D1D8769E9}">
      <dgm:prSet/>
      <dgm:spPr/>
      <dgm:t>
        <a:bodyPr/>
        <a:lstStyle/>
        <a:p>
          <a:endParaRPr lang="en-US"/>
        </a:p>
      </dgm:t>
    </dgm:pt>
    <dgm:pt modelId="{B5305C6D-3788-4A12-8933-4F1E6E47749C}" type="sibTrans" cxnId="{8937D319-736B-4159-A2F0-622D1D8769E9}">
      <dgm:prSet/>
      <dgm:spPr/>
      <dgm:t>
        <a:bodyPr/>
        <a:lstStyle/>
        <a:p>
          <a:endParaRPr lang="en-US"/>
        </a:p>
      </dgm:t>
    </dgm:pt>
    <dgm:pt modelId="{F8E51878-0337-46DD-A880-672BB772E124}">
      <dgm:prSet/>
      <dgm:spPr/>
      <dgm:t>
        <a:bodyPr/>
        <a:lstStyle/>
        <a:p>
          <a:endParaRPr lang="en-US"/>
        </a:p>
      </dgm:t>
    </dgm:pt>
    <dgm:pt modelId="{F08579BA-85F5-4B6B-8667-8E53A5D2578B}" type="parTrans" cxnId="{4CD74D1C-B440-4F49-AD25-FCA0CE3D1C0A}">
      <dgm:prSet/>
      <dgm:spPr/>
      <dgm:t>
        <a:bodyPr/>
        <a:lstStyle/>
        <a:p>
          <a:endParaRPr lang="en-US"/>
        </a:p>
      </dgm:t>
    </dgm:pt>
    <dgm:pt modelId="{31223781-D638-47A1-96B4-D4D5B3AEC378}" type="sibTrans" cxnId="{4CD74D1C-B440-4F49-AD25-FCA0CE3D1C0A}">
      <dgm:prSet/>
      <dgm:spPr/>
      <dgm:t>
        <a:bodyPr/>
        <a:lstStyle/>
        <a:p>
          <a:endParaRPr lang="en-US"/>
        </a:p>
      </dgm:t>
    </dgm:pt>
    <dgm:pt modelId="{81FABC12-FCC6-4634-AE4D-F0F5AF459CC3}">
      <dgm:prSet/>
      <dgm:spPr/>
      <dgm:t>
        <a:bodyPr/>
        <a:lstStyle/>
        <a:p>
          <a:endParaRPr lang="en-US" dirty="0"/>
        </a:p>
      </dgm:t>
    </dgm:pt>
    <dgm:pt modelId="{1689221B-D427-40F7-9992-A2B51F9D9000}" type="parTrans" cxnId="{FE165592-E4BF-458C-BE51-FC0B2D11E660}">
      <dgm:prSet/>
      <dgm:spPr/>
      <dgm:t>
        <a:bodyPr/>
        <a:lstStyle/>
        <a:p>
          <a:endParaRPr lang="en-US"/>
        </a:p>
      </dgm:t>
    </dgm:pt>
    <dgm:pt modelId="{16D26E5D-BE63-4E08-8E5F-115FCA539480}" type="sibTrans" cxnId="{FE165592-E4BF-458C-BE51-FC0B2D11E660}">
      <dgm:prSet/>
      <dgm:spPr/>
      <dgm:t>
        <a:bodyPr/>
        <a:lstStyle/>
        <a:p>
          <a:endParaRPr lang="en-US"/>
        </a:p>
      </dgm:t>
    </dgm:pt>
    <dgm:pt modelId="{C715771A-B6ED-4573-9E7A-4F49E233C06A}">
      <dgm:prSet/>
      <dgm:spPr/>
      <dgm:t>
        <a:bodyPr/>
        <a:lstStyle/>
        <a:p>
          <a:endParaRPr lang="en-US"/>
        </a:p>
      </dgm:t>
    </dgm:pt>
    <dgm:pt modelId="{5348D718-5AD5-4A01-9052-C1FBDBD86384}" type="parTrans" cxnId="{8884B8C7-85A4-4B86-B313-3E08B0AE1096}">
      <dgm:prSet/>
      <dgm:spPr/>
      <dgm:t>
        <a:bodyPr/>
        <a:lstStyle/>
        <a:p>
          <a:endParaRPr lang="en-US"/>
        </a:p>
      </dgm:t>
    </dgm:pt>
    <dgm:pt modelId="{57B91FCF-5E15-4347-9CC2-B25A61315EED}" type="sibTrans" cxnId="{8884B8C7-85A4-4B86-B313-3E08B0AE1096}">
      <dgm:prSet/>
      <dgm:spPr/>
      <dgm:t>
        <a:bodyPr/>
        <a:lstStyle/>
        <a:p>
          <a:endParaRPr lang="en-US"/>
        </a:p>
      </dgm:t>
    </dgm:pt>
    <dgm:pt modelId="{E9E3D123-638F-4CE3-879C-D65F32AC691E}">
      <dgm:prSet/>
      <dgm:spPr/>
      <dgm:t>
        <a:bodyPr/>
        <a:lstStyle/>
        <a:p>
          <a:endParaRPr lang="en-US"/>
        </a:p>
      </dgm:t>
    </dgm:pt>
    <dgm:pt modelId="{154C2A29-20C8-443C-8B7A-D92BEE14AB56}" type="parTrans" cxnId="{959AB301-1C6A-4D8A-94CA-9E3BC455A12F}">
      <dgm:prSet/>
      <dgm:spPr/>
      <dgm:t>
        <a:bodyPr/>
        <a:lstStyle/>
        <a:p>
          <a:endParaRPr lang="en-US"/>
        </a:p>
      </dgm:t>
    </dgm:pt>
    <dgm:pt modelId="{E7C28C66-2DC9-4EAE-B125-B554B6C7348A}" type="sibTrans" cxnId="{959AB301-1C6A-4D8A-94CA-9E3BC455A12F}">
      <dgm:prSet/>
      <dgm:spPr/>
      <dgm:t>
        <a:bodyPr/>
        <a:lstStyle/>
        <a:p>
          <a:endParaRPr lang="en-US"/>
        </a:p>
      </dgm:t>
    </dgm:pt>
    <dgm:pt modelId="{AA1B7D78-45B4-4D6D-8686-D4CFD7659B31}">
      <dgm:prSet/>
      <dgm:spPr/>
      <dgm:t>
        <a:bodyPr/>
        <a:lstStyle/>
        <a:p>
          <a:endParaRPr lang="en-US"/>
        </a:p>
      </dgm:t>
    </dgm:pt>
    <dgm:pt modelId="{FA315B80-DD6E-43E2-8445-47DB5DA30514}" type="parTrans" cxnId="{2E88F9B0-D14D-435F-95EC-880B1F7628A9}">
      <dgm:prSet/>
      <dgm:spPr/>
      <dgm:t>
        <a:bodyPr/>
        <a:lstStyle/>
        <a:p>
          <a:endParaRPr lang="en-US"/>
        </a:p>
      </dgm:t>
    </dgm:pt>
    <dgm:pt modelId="{18092910-796D-4B09-A199-A876B6AD26CF}" type="sibTrans" cxnId="{2E88F9B0-D14D-435F-95EC-880B1F7628A9}">
      <dgm:prSet/>
      <dgm:spPr/>
      <dgm:t>
        <a:bodyPr/>
        <a:lstStyle/>
        <a:p>
          <a:endParaRPr lang="en-US"/>
        </a:p>
      </dgm:t>
    </dgm:pt>
    <dgm:pt modelId="{7293E919-A8A1-47B0-901F-6B5CA5A5CE85}">
      <dgm:prSet/>
      <dgm:spPr/>
      <dgm:t>
        <a:bodyPr/>
        <a:lstStyle/>
        <a:p>
          <a:endParaRPr lang="en-US"/>
        </a:p>
      </dgm:t>
    </dgm:pt>
    <dgm:pt modelId="{29FC9369-7573-4DF3-B18F-A0B89C17B5F8}" type="parTrans" cxnId="{9A5D22B9-C527-43DC-8708-ACA2AEA49538}">
      <dgm:prSet/>
      <dgm:spPr/>
      <dgm:t>
        <a:bodyPr/>
        <a:lstStyle/>
        <a:p>
          <a:endParaRPr lang="en-US"/>
        </a:p>
      </dgm:t>
    </dgm:pt>
    <dgm:pt modelId="{C4B6385C-597B-4D26-BF08-0822951122E4}" type="sibTrans" cxnId="{9A5D22B9-C527-43DC-8708-ACA2AEA49538}">
      <dgm:prSet/>
      <dgm:spPr/>
      <dgm:t>
        <a:bodyPr/>
        <a:lstStyle/>
        <a:p>
          <a:endParaRPr lang="en-US"/>
        </a:p>
      </dgm:t>
    </dgm:pt>
    <dgm:pt modelId="{EBA33A7A-99BA-4C2A-898C-9058427A13B5}">
      <dgm:prSet/>
      <dgm:spPr/>
      <dgm:t>
        <a:bodyPr/>
        <a:lstStyle/>
        <a:p>
          <a:endParaRPr lang="en-US"/>
        </a:p>
      </dgm:t>
    </dgm:pt>
    <dgm:pt modelId="{5364A291-E1B8-49E5-8374-F8653AD55A06}" type="parTrans" cxnId="{BC5633F9-0256-4BFA-82CF-A1B9BBA20387}">
      <dgm:prSet/>
      <dgm:spPr/>
      <dgm:t>
        <a:bodyPr/>
        <a:lstStyle/>
        <a:p>
          <a:endParaRPr lang="en-US"/>
        </a:p>
      </dgm:t>
    </dgm:pt>
    <dgm:pt modelId="{47001BF1-E530-4EF3-A21A-D4FC3F536363}" type="sibTrans" cxnId="{BC5633F9-0256-4BFA-82CF-A1B9BBA20387}">
      <dgm:prSet/>
      <dgm:spPr/>
      <dgm:t>
        <a:bodyPr/>
        <a:lstStyle/>
        <a:p>
          <a:endParaRPr lang="en-US"/>
        </a:p>
      </dgm:t>
    </dgm:pt>
    <dgm:pt modelId="{E91D4493-EC06-4B6C-B5A7-10C022111B6A}">
      <dgm:prSet/>
      <dgm:spPr/>
      <dgm:t>
        <a:bodyPr/>
        <a:lstStyle/>
        <a:p>
          <a:endParaRPr lang="en-US"/>
        </a:p>
      </dgm:t>
    </dgm:pt>
    <dgm:pt modelId="{D4AA45AD-4F54-42C8-8DA6-5CBE1013D225}" type="parTrans" cxnId="{3365B3ED-AA0C-45F8-92D4-DB87500D0F28}">
      <dgm:prSet/>
      <dgm:spPr/>
      <dgm:t>
        <a:bodyPr/>
        <a:lstStyle/>
        <a:p>
          <a:endParaRPr lang="en-US"/>
        </a:p>
      </dgm:t>
    </dgm:pt>
    <dgm:pt modelId="{0D5AF823-70BF-44AB-8FE7-8272B40AAEBB}" type="sibTrans" cxnId="{3365B3ED-AA0C-45F8-92D4-DB87500D0F28}">
      <dgm:prSet/>
      <dgm:spPr/>
      <dgm:t>
        <a:bodyPr/>
        <a:lstStyle/>
        <a:p>
          <a:endParaRPr lang="en-US"/>
        </a:p>
      </dgm:t>
    </dgm:pt>
    <dgm:pt modelId="{5A884127-6848-4614-921B-F1816107BC97}">
      <dgm:prSet/>
      <dgm:spPr/>
      <dgm:t>
        <a:bodyPr/>
        <a:lstStyle/>
        <a:p>
          <a:endParaRPr lang="en-US"/>
        </a:p>
      </dgm:t>
    </dgm:pt>
    <dgm:pt modelId="{367ABEEF-DB3F-4641-9978-A61F67CE23EC}" type="parTrans" cxnId="{DF5A7855-35B7-4916-81B4-4431F9B6575D}">
      <dgm:prSet/>
      <dgm:spPr/>
      <dgm:t>
        <a:bodyPr/>
        <a:lstStyle/>
        <a:p>
          <a:endParaRPr lang="en-US"/>
        </a:p>
      </dgm:t>
    </dgm:pt>
    <dgm:pt modelId="{38D13189-7DAB-45ED-B0FD-39BE72A29205}" type="sibTrans" cxnId="{DF5A7855-35B7-4916-81B4-4431F9B6575D}">
      <dgm:prSet/>
      <dgm:spPr/>
      <dgm:t>
        <a:bodyPr/>
        <a:lstStyle/>
        <a:p>
          <a:endParaRPr lang="en-US"/>
        </a:p>
      </dgm:t>
    </dgm:pt>
    <dgm:pt modelId="{A8BA7296-F646-45C8-A13D-D31F5CEBBEAE}">
      <dgm:prSet/>
      <dgm:spPr/>
      <dgm:t>
        <a:bodyPr/>
        <a:lstStyle/>
        <a:p>
          <a:endParaRPr lang="en-US"/>
        </a:p>
      </dgm:t>
    </dgm:pt>
    <dgm:pt modelId="{895F3CE5-8322-4E07-9902-CFDEA2053C48}" type="parTrans" cxnId="{2D7080C3-B187-4440-9EE2-58D7FD2302CE}">
      <dgm:prSet/>
      <dgm:spPr/>
      <dgm:t>
        <a:bodyPr/>
        <a:lstStyle/>
        <a:p>
          <a:endParaRPr lang="en-US"/>
        </a:p>
      </dgm:t>
    </dgm:pt>
    <dgm:pt modelId="{69E22465-5E32-4021-AEE0-75C508B494F7}" type="sibTrans" cxnId="{2D7080C3-B187-4440-9EE2-58D7FD2302CE}">
      <dgm:prSet/>
      <dgm:spPr/>
      <dgm:t>
        <a:bodyPr/>
        <a:lstStyle/>
        <a:p>
          <a:endParaRPr lang="en-US"/>
        </a:p>
      </dgm:t>
    </dgm:pt>
    <dgm:pt modelId="{18CFC9AE-26E1-44FA-BB40-0974E7016B08}">
      <dgm:prSet/>
      <dgm:spPr/>
      <dgm:t>
        <a:bodyPr/>
        <a:lstStyle/>
        <a:p>
          <a:endParaRPr lang="en-US"/>
        </a:p>
      </dgm:t>
    </dgm:pt>
    <dgm:pt modelId="{BF566579-6AAC-4215-92AE-72CCC6D5BCBE}" type="parTrans" cxnId="{5517DF2B-64E9-4E0C-9949-87BECAFDC514}">
      <dgm:prSet/>
      <dgm:spPr/>
      <dgm:t>
        <a:bodyPr/>
        <a:lstStyle/>
        <a:p>
          <a:endParaRPr lang="en-US"/>
        </a:p>
      </dgm:t>
    </dgm:pt>
    <dgm:pt modelId="{EDB91C27-47F0-438F-928D-AB35E8B11A4A}" type="sibTrans" cxnId="{5517DF2B-64E9-4E0C-9949-87BECAFDC514}">
      <dgm:prSet/>
      <dgm:spPr/>
      <dgm:t>
        <a:bodyPr/>
        <a:lstStyle/>
        <a:p>
          <a:endParaRPr lang="en-US"/>
        </a:p>
      </dgm:t>
    </dgm:pt>
    <dgm:pt modelId="{61D8BF99-1ED7-4947-929D-50FC561C7176}">
      <dgm:prSet/>
      <dgm:spPr/>
      <dgm:t>
        <a:bodyPr/>
        <a:lstStyle/>
        <a:p>
          <a:endParaRPr lang="en-US"/>
        </a:p>
      </dgm:t>
    </dgm:pt>
    <dgm:pt modelId="{5D7ABB17-190A-440C-BED3-98A967E3EEDD}" type="parTrans" cxnId="{6834AECA-EA87-42FE-810D-13C85F1BD81A}">
      <dgm:prSet/>
      <dgm:spPr/>
      <dgm:t>
        <a:bodyPr/>
        <a:lstStyle/>
        <a:p>
          <a:endParaRPr lang="en-US"/>
        </a:p>
      </dgm:t>
    </dgm:pt>
    <dgm:pt modelId="{C2C3B0A0-17D5-49B9-AB21-0BC77A13FFCC}" type="sibTrans" cxnId="{6834AECA-EA87-42FE-810D-13C85F1BD81A}">
      <dgm:prSet/>
      <dgm:spPr/>
      <dgm:t>
        <a:bodyPr/>
        <a:lstStyle/>
        <a:p>
          <a:endParaRPr lang="en-US"/>
        </a:p>
      </dgm:t>
    </dgm:pt>
    <dgm:pt modelId="{71B301EA-EEDA-4020-9495-2949F9B6FD7A}">
      <dgm:prSet/>
      <dgm:spPr/>
      <dgm:t>
        <a:bodyPr/>
        <a:lstStyle/>
        <a:p>
          <a:endParaRPr lang="en-US"/>
        </a:p>
      </dgm:t>
    </dgm:pt>
    <dgm:pt modelId="{26ED8B16-29E1-434A-BD33-C788BF2C530C}" type="parTrans" cxnId="{9B8B1493-DB19-49CC-B973-85DACF58A478}">
      <dgm:prSet/>
      <dgm:spPr/>
      <dgm:t>
        <a:bodyPr/>
        <a:lstStyle/>
        <a:p>
          <a:endParaRPr lang="en-US"/>
        </a:p>
      </dgm:t>
    </dgm:pt>
    <dgm:pt modelId="{85B29ABB-F41F-419A-8B22-755623E0D090}" type="sibTrans" cxnId="{9B8B1493-DB19-49CC-B973-85DACF58A478}">
      <dgm:prSet/>
      <dgm:spPr/>
      <dgm:t>
        <a:bodyPr/>
        <a:lstStyle/>
        <a:p>
          <a:endParaRPr lang="en-US"/>
        </a:p>
      </dgm:t>
    </dgm:pt>
    <dgm:pt modelId="{4543C649-E3E2-4641-9858-FE9F01A3EE5A}">
      <dgm:prSet/>
      <dgm:spPr/>
      <dgm:t>
        <a:bodyPr/>
        <a:lstStyle/>
        <a:p>
          <a:endParaRPr lang="en-US"/>
        </a:p>
      </dgm:t>
    </dgm:pt>
    <dgm:pt modelId="{72CA0365-2DFC-4F2C-8275-4FF92536A1EC}" type="parTrans" cxnId="{C41C23B1-2E23-4AA1-BB24-D16CA317DA05}">
      <dgm:prSet/>
      <dgm:spPr/>
      <dgm:t>
        <a:bodyPr/>
        <a:lstStyle/>
        <a:p>
          <a:endParaRPr lang="en-US"/>
        </a:p>
      </dgm:t>
    </dgm:pt>
    <dgm:pt modelId="{024EB6A8-A72B-4888-9787-B7672EBFFF64}" type="sibTrans" cxnId="{C41C23B1-2E23-4AA1-BB24-D16CA317DA05}">
      <dgm:prSet/>
      <dgm:spPr/>
      <dgm:t>
        <a:bodyPr/>
        <a:lstStyle/>
        <a:p>
          <a:endParaRPr lang="en-US"/>
        </a:p>
      </dgm:t>
    </dgm:pt>
    <dgm:pt modelId="{47659764-2774-44AD-BDC3-8E874C2B6742}">
      <dgm:prSet/>
      <dgm:spPr/>
      <dgm:t>
        <a:bodyPr/>
        <a:lstStyle/>
        <a:p>
          <a:endParaRPr lang="en-US"/>
        </a:p>
      </dgm:t>
    </dgm:pt>
    <dgm:pt modelId="{1F5A51C8-0A09-4BE8-AD30-E2AFF21C0BE0}" type="parTrans" cxnId="{8C81F73C-8DB4-4E3E-8113-B1FA9F4355CB}">
      <dgm:prSet/>
      <dgm:spPr/>
      <dgm:t>
        <a:bodyPr/>
        <a:lstStyle/>
        <a:p>
          <a:endParaRPr lang="en-US"/>
        </a:p>
      </dgm:t>
    </dgm:pt>
    <dgm:pt modelId="{7DF7EAC9-1481-454F-9F77-6FC3C44DEA74}" type="sibTrans" cxnId="{8C81F73C-8DB4-4E3E-8113-B1FA9F4355CB}">
      <dgm:prSet/>
      <dgm:spPr/>
      <dgm:t>
        <a:bodyPr/>
        <a:lstStyle/>
        <a:p>
          <a:endParaRPr lang="en-US"/>
        </a:p>
      </dgm:t>
    </dgm:pt>
    <dgm:pt modelId="{4E98C572-20D1-4549-999B-DBBC4367EA2C}">
      <dgm:prSet/>
      <dgm:spPr/>
      <dgm:t>
        <a:bodyPr/>
        <a:lstStyle/>
        <a:p>
          <a:endParaRPr lang="en-US"/>
        </a:p>
      </dgm:t>
    </dgm:pt>
    <dgm:pt modelId="{FC1563CA-11F6-4B07-A81C-7DCB1F64A0A0}" type="parTrans" cxnId="{216B9E7C-771D-4B52-A6E7-2DD0F8E3F87B}">
      <dgm:prSet/>
      <dgm:spPr/>
      <dgm:t>
        <a:bodyPr/>
        <a:lstStyle/>
        <a:p>
          <a:endParaRPr lang="en-US"/>
        </a:p>
      </dgm:t>
    </dgm:pt>
    <dgm:pt modelId="{EA9EC179-AE41-4863-9FBC-5429E5B4851B}" type="sibTrans" cxnId="{216B9E7C-771D-4B52-A6E7-2DD0F8E3F87B}">
      <dgm:prSet/>
      <dgm:spPr/>
      <dgm:t>
        <a:bodyPr/>
        <a:lstStyle/>
        <a:p>
          <a:endParaRPr lang="en-US"/>
        </a:p>
      </dgm:t>
    </dgm:pt>
    <dgm:pt modelId="{93CC64CA-95F4-4E2C-B667-8A3DFBBED2AC}">
      <dgm:prSet/>
      <dgm:spPr/>
      <dgm:t>
        <a:bodyPr/>
        <a:lstStyle/>
        <a:p>
          <a:endParaRPr lang="en-US"/>
        </a:p>
      </dgm:t>
    </dgm:pt>
    <dgm:pt modelId="{49FE0D8D-1007-491A-B2EF-6B45F0DA47EE}" type="parTrans" cxnId="{F45A20E4-408C-43EB-8FEC-9A3D9652DD97}">
      <dgm:prSet/>
      <dgm:spPr/>
      <dgm:t>
        <a:bodyPr/>
        <a:lstStyle/>
        <a:p>
          <a:endParaRPr lang="en-US"/>
        </a:p>
      </dgm:t>
    </dgm:pt>
    <dgm:pt modelId="{7608DECF-2C8A-4B3C-A410-01E5567A394F}" type="sibTrans" cxnId="{F45A20E4-408C-43EB-8FEC-9A3D9652DD97}">
      <dgm:prSet/>
      <dgm:spPr/>
      <dgm:t>
        <a:bodyPr/>
        <a:lstStyle/>
        <a:p>
          <a:endParaRPr lang="en-US"/>
        </a:p>
      </dgm:t>
    </dgm:pt>
    <dgm:pt modelId="{44577F0C-4BD5-47FB-9AF7-C613D9D65FA3}">
      <dgm:prSet/>
      <dgm:spPr/>
      <dgm:t>
        <a:bodyPr/>
        <a:lstStyle/>
        <a:p>
          <a:endParaRPr lang="en-US"/>
        </a:p>
      </dgm:t>
    </dgm:pt>
    <dgm:pt modelId="{AB462E8D-B416-4052-B29D-E0A55404E683}" type="parTrans" cxnId="{522EEAE9-EF43-47E6-9562-041807D0ADAD}">
      <dgm:prSet/>
      <dgm:spPr/>
      <dgm:t>
        <a:bodyPr/>
        <a:lstStyle/>
        <a:p>
          <a:endParaRPr lang="en-US"/>
        </a:p>
      </dgm:t>
    </dgm:pt>
    <dgm:pt modelId="{32522202-D25A-4004-928C-27A85FDE4053}" type="sibTrans" cxnId="{522EEAE9-EF43-47E6-9562-041807D0ADAD}">
      <dgm:prSet/>
      <dgm:spPr/>
      <dgm:t>
        <a:bodyPr/>
        <a:lstStyle/>
        <a:p>
          <a:endParaRPr lang="en-US"/>
        </a:p>
      </dgm:t>
    </dgm:pt>
    <dgm:pt modelId="{66C90DC6-4FD4-49DC-9924-5BCF37727815}">
      <dgm:prSet/>
      <dgm:spPr/>
      <dgm:t>
        <a:bodyPr/>
        <a:lstStyle/>
        <a:p>
          <a:endParaRPr lang="en-US"/>
        </a:p>
      </dgm:t>
    </dgm:pt>
    <dgm:pt modelId="{B8D406C9-E687-4469-9DE0-20158CC2EF9E}" type="parTrans" cxnId="{12C91C5A-CE10-465D-9165-6D0658AC63D0}">
      <dgm:prSet/>
      <dgm:spPr/>
      <dgm:t>
        <a:bodyPr/>
        <a:lstStyle/>
        <a:p>
          <a:endParaRPr lang="en-US"/>
        </a:p>
      </dgm:t>
    </dgm:pt>
    <dgm:pt modelId="{529DBD6E-ECAA-484B-B579-CE3664827184}" type="sibTrans" cxnId="{12C91C5A-CE10-465D-9165-6D0658AC63D0}">
      <dgm:prSet/>
      <dgm:spPr/>
      <dgm:t>
        <a:bodyPr/>
        <a:lstStyle/>
        <a:p>
          <a:endParaRPr lang="en-US"/>
        </a:p>
      </dgm:t>
    </dgm:pt>
    <dgm:pt modelId="{DDC9447A-FD30-4BE3-946A-DFCA84B7457A}">
      <dgm:prSet/>
      <dgm:spPr/>
      <dgm:t>
        <a:bodyPr/>
        <a:lstStyle/>
        <a:p>
          <a:endParaRPr lang="en-US"/>
        </a:p>
      </dgm:t>
    </dgm:pt>
    <dgm:pt modelId="{9A9E92F5-10C1-4333-907E-FE7DC62EE7CA}" type="parTrans" cxnId="{7102E15D-8D8E-4F66-B276-113FB870BA31}">
      <dgm:prSet/>
      <dgm:spPr/>
      <dgm:t>
        <a:bodyPr/>
        <a:lstStyle/>
        <a:p>
          <a:endParaRPr lang="en-US"/>
        </a:p>
      </dgm:t>
    </dgm:pt>
    <dgm:pt modelId="{937F8228-149C-4451-9CF7-6ABB4021F321}" type="sibTrans" cxnId="{7102E15D-8D8E-4F66-B276-113FB870BA31}">
      <dgm:prSet/>
      <dgm:spPr/>
      <dgm:t>
        <a:bodyPr/>
        <a:lstStyle/>
        <a:p>
          <a:endParaRPr lang="en-US"/>
        </a:p>
      </dgm:t>
    </dgm:pt>
    <dgm:pt modelId="{58F5D3BD-0BD6-4EF5-B85C-0EB180F9648B}">
      <dgm:prSet/>
      <dgm:spPr/>
      <dgm:t>
        <a:bodyPr/>
        <a:lstStyle/>
        <a:p>
          <a:endParaRPr lang="en-US"/>
        </a:p>
      </dgm:t>
    </dgm:pt>
    <dgm:pt modelId="{D16D0732-02BD-4961-B436-571F9F184227}" type="parTrans" cxnId="{D703A810-6CD9-47EF-A05B-5C20156870D6}">
      <dgm:prSet/>
      <dgm:spPr/>
      <dgm:t>
        <a:bodyPr/>
        <a:lstStyle/>
        <a:p>
          <a:endParaRPr lang="en-US"/>
        </a:p>
      </dgm:t>
    </dgm:pt>
    <dgm:pt modelId="{F1415A48-0234-4DBA-B5C0-97C6891EA07F}" type="sibTrans" cxnId="{D703A810-6CD9-47EF-A05B-5C20156870D6}">
      <dgm:prSet/>
      <dgm:spPr/>
      <dgm:t>
        <a:bodyPr/>
        <a:lstStyle/>
        <a:p>
          <a:endParaRPr lang="en-US"/>
        </a:p>
      </dgm:t>
    </dgm:pt>
    <dgm:pt modelId="{A6B0C0BB-0013-4665-9878-7F3E76C29AA5}">
      <dgm:prSet/>
      <dgm:spPr/>
      <dgm:t>
        <a:bodyPr/>
        <a:lstStyle/>
        <a:p>
          <a:endParaRPr lang="en-US"/>
        </a:p>
      </dgm:t>
    </dgm:pt>
    <dgm:pt modelId="{4A772209-22F8-4BB8-8E13-DF6DA1382505}" type="parTrans" cxnId="{2BF8DE55-D872-4DC3-9469-1725E2D72149}">
      <dgm:prSet/>
      <dgm:spPr/>
      <dgm:t>
        <a:bodyPr/>
        <a:lstStyle/>
        <a:p>
          <a:endParaRPr lang="en-US"/>
        </a:p>
      </dgm:t>
    </dgm:pt>
    <dgm:pt modelId="{F02421EA-909E-4B6A-B572-4492C3007115}" type="sibTrans" cxnId="{2BF8DE55-D872-4DC3-9469-1725E2D72149}">
      <dgm:prSet/>
      <dgm:spPr/>
      <dgm:t>
        <a:bodyPr/>
        <a:lstStyle/>
        <a:p>
          <a:endParaRPr lang="en-US"/>
        </a:p>
      </dgm:t>
    </dgm:pt>
    <dgm:pt modelId="{8470FA58-B1DA-4FA8-AC58-26834BF05C56}">
      <dgm:prSet/>
      <dgm:spPr/>
      <dgm:t>
        <a:bodyPr/>
        <a:lstStyle/>
        <a:p>
          <a:endParaRPr lang="en-US"/>
        </a:p>
      </dgm:t>
    </dgm:pt>
    <dgm:pt modelId="{AD33FC23-37E2-4CEB-AC99-47BA77BEE4CF}" type="parTrans" cxnId="{7451252F-8F4D-45DA-8DFB-2BE3C988A38E}">
      <dgm:prSet/>
      <dgm:spPr/>
      <dgm:t>
        <a:bodyPr/>
        <a:lstStyle/>
        <a:p>
          <a:endParaRPr lang="en-US"/>
        </a:p>
      </dgm:t>
    </dgm:pt>
    <dgm:pt modelId="{AB480DDA-BEF4-441A-A7CF-B0AC8A902CC4}" type="sibTrans" cxnId="{7451252F-8F4D-45DA-8DFB-2BE3C988A38E}">
      <dgm:prSet/>
      <dgm:spPr/>
      <dgm:t>
        <a:bodyPr/>
        <a:lstStyle/>
        <a:p>
          <a:endParaRPr lang="en-US"/>
        </a:p>
      </dgm:t>
    </dgm:pt>
    <dgm:pt modelId="{5FD10CDB-84EA-42CE-B0B0-4FC4C3194245}" type="pres">
      <dgm:prSet presAssocID="{6EB28566-116D-45C4-9C2E-86AD31FAC24E}" presName="linear" presStyleCnt="0">
        <dgm:presLayoutVars>
          <dgm:animLvl val="lvl"/>
          <dgm:resizeHandles val="exact"/>
        </dgm:presLayoutVars>
      </dgm:prSet>
      <dgm:spPr/>
    </dgm:pt>
    <dgm:pt modelId="{57CD605A-5759-4F17-9EE2-21317D2F9399}" type="pres">
      <dgm:prSet presAssocID="{F8E51878-0337-46DD-A880-672BB772E124}" presName="parentText" presStyleLbl="node1" presStyleIdx="0" presStyleCnt="24">
        <dgm:presLayoutVars>
          <dgm:chMax val="0"/>
          <dgm:bulletEnabled val="1"/>
        </dgm:presLayoutVars>
      </dgm:prSet>
      <dgm:spPr/>
    </dgm:pt>
    <dgm:pt modelId="{23D7A8F3-B856-437F-9787-CF0936325158}" type="pres">
      <dgm:prSet presAssocID="{31223781-D638-47A1-96B4-D4D5B3AEC378}" presName="spacer" presStyleCnt="0"/>
      <dgm:spPr/>
    </dgm:pt>
    <dgm:pt modelId="{CCFAB992-5850-45B1-A8F6-964C46E2243F}" type="pres">
      <dgm:prSet presAssocID="{81FABC12-FCC6-4634-AE4D-F0F5AF459CC3}" presName="parentText" presStyleLbl="node1" presStyleIdx="1" presStyleCnt="24">
        <dgm:presLayoutVars>
          <dgm:chMax val="0"/>
          <dgm:bulletEnabled val="1"/>
        </dgm:presLayoutVars>
      </dgm:prSet>
      <dgm:spPr/>
    </dgm:pt>
    <dgm:pt modelId="{37714D8F-69BA-4720-975B-1AACC0F68ACC}" type="pres">
      <dgm:prSet presAssocID="{16D26E5D-BE63-4E08-8E5F-115FCA539480}" presName="spacer" presStyleCnt="0"/>
      <dgm:spPr/>
    </dgm:pt>
    <dgm:pt modelId="{CCA7A74A-3E7F-4917-A030-8597E91B00AB}" type="pres">
      <dgm:prSet presAssocID="{C715771A-B6ED-4573-9E7A-4F49E233C06A}" presName="parentText" presStyleLbl="node1" presStyleIdx="2" presStyleCnt="24">
        <dgm:presLayoutVars>
          <dgm:chMax val="0"/>
          <dgm:bulletEnabled val="1"/>
        </dgm:presLayoutVars>
      </dgm:prSet>
      <dgm:spPr/>
    </dgm:pt>
    <dgm:pt modelId="{B76CDDDB-A086-47B5-8E0C-A430D5E6ECCF}" type="pres">
      <dgm:prSet presAssocID="{57B91FCF-5E15-4347-9CC2-B25A61315EED}" presName="spacer" presStyleCnt="0"/>
      <dgm:spPr/>
    </dgm:pt>
    <dgm:pt modelId="{9AAF7F62-E358-4A49-9B21-64FC67880A93}" type="pres">
      <dgm:prSet presAssocID="{E9E3D123-638F-4CE3-879C-D65F32AC691E}" presName="parentText" presStyleLbl="node1" presStyleIdx="3" presStyleCnt="24">
        <dgm:presLayoutVars>
          <dgm:chMax val="0"/>
          <dgm:bulletEnabled val="1"/>
        </dgm:presLayoutVars>
      </dgm:prSet>
      <dgm:spPr/>
    </dgm:pt>
    <dgm:pt modelId="{3589FB17-8995-4623-8F83-528038046286}" type="pres">
      <dgm:prSet presAssocID="{E7C28C66-2DC9-4EAE-B125-B554B6C7348A}" presName="spacer" presStyleCnt="0"/>
      <dgm:spPr/>
    </dgm:pt>
    <dgm:pt modelId="{D061AB90-6817-4C55-80F5-468D2303BCDC}" type="pres">
      <dgm:prSet presAssocID="{AA1B7D78-45B4-4D6D-8686-D4CFD7659B31}" presName="parentText" presStyleLbl="node1" presStyleIdx="4" presStyleCnt="24">
        <dgm:presLayoutVars>
          <dgm:chMax val="0"/>
          <dgm:bulletEnabled val="1"/>
        </dgm:presLayoutVars>
      </dgm:prSet>
      <dgm:spPr/>
    </dgm:pt>
    <dgm:pt modelId="{68BD23AE-CD19-4E53-A8C3-E104F9EA340B}" type="pres">
      <dgm:prSet presAssocID="{18092910-796D-4B09-A199-A876B6AD26CF}" presName="spacer" presStyleCnt="0"/>
      <dgm:spPr/>
    </dgm:pt>
    <dgm:pt modelId="{B3632B15-B49E-4117-B706-495B066113E6}" type="pres">
      <dgm:prSet presAssocID="{7293E919-A8A1-47B0-901F-6B5CA5A5CE85}" presName="parentText" presStyleLbl="node1" presStyleIdx="5" presStyleCnt="24">
        <dgm:presLayoutVars>
          <dgm:chMax val="0"/>
          <dgm:bulletEnabled val="1"/>
        </dgm:presLayoutVars>
      </dgm:prSet>
      <dgm:spPr/>
    </dgm:pt>
    <dgm:pt modelId="{8D0B8C35-F9E5-458E-9392-EC16AA79121A}" type="pres">
      <dgm:prSet presAssocID="{C4B6385C-597B-4D26-BF08-0822951122E4}" presName="spacer" presStyleCnt="0"/>
      <dgm:spPr/>
    </dgm:pt>
    <dgm:pt modelId="{CC5B35FA-56FC-4D87-A2DB-0B52EDFC1B83}" type="pres">
      <dgm:prSet presAssocID="{EBA33A7A-99BA-4C2A-898C-9058427A13B5}" presName="parentText" presStyleLbl="node1" presStyleIdx="6" presStyleCnt="24">
        <dgm:presLayoutVars>
          <dgm:chMax val="0"/>
          <dgm:bulletEnabled val="1"/>
        </dgm:presLayoutVars>
      </dgm:prSet>
      <dgm:spPr/>
    </dgm:pt>
    <dgm:pt modelId="{0EA62DA0-0CD3-4FEE-BBDF-25AD325FE65C}" type="pres">
      <dgm:prSet presAssocID="{47001BF1-E530-4EF3-A21A-D4FC3F536363}" presName="spacer" presStyleCnt="0"/>
      <dgm:spPr/>
    </dgm:pt>
    <dgm:pt modelId="{B7BDAF0C-4D9F-42E7-9B1E-D15F42C7AC51}" type="pres">
      <dgm:prSet presAssocID="{E91D4493-EC06-4B6C-B5A7-10C022111B6A}" presName="parentText" presStyleLbl="node1" presStyleIdx="7" presStyleCnt="24">
        <dgm:presLayoutVars>
          <dgm:chMax val="0"/>
          <dgm:bulletEnabled val="1"/>
        </dgm:presLayoutVars>
      </dgm:prSet>
      <dgm:spPr/>
    </dgm:pt>
    <dgm:pt modelId="{BE4A60EE-8E43-468B-AD7F-45D9DF67C35D}" type="pres">
      <dgm:prSet presAssocID="{0D5AF823-70BF-44AB-8FE7-8272B40AAEBB}" presName="spacer" presStyleCnt="0"/>
      <dgm:spPr/>
    </dgm:pt>
    <dgm:pt modelId="{2D61D4F2-7343-4846-95D8-9F03153595D6}" type="pres">
      <dgm:prSet presAssocID="{5A884127-6848-4614-921B-F1816107BC97}" presName="parentText" presStyleLbl="node1" presStyleIdx="8" presStyleCnt="24">
        <dgm:presLayoutVars>
          <dgm:chMax val="0"/>
          <dgm:bulletEnabled val="1"/>
        </dgm:presLayoutVars>
      </dgm:prSet>
      <dgm:spPr/>
    </dgm:pt>
    <dgm:pt modelId="{C8444F15-2B13-41AB-A008-3096315ADC7F}" type="pres">
      <dgm:prSet presAssocID="{38D13189-7DAB-45ED-B0FD-39BE72A29205}" presName="spacer" presStyleCnt="0"/>
      <dgm:spPr/>
    </dgm:pt>
    <dgm:pt modelId="{6BA43491-FB6B-421D-81C0-3A20921FDA83}" type="pres">
      <dgm:prSet presAssocID="{6467502C-7BEF-43F7-B43B-29B9E602872A}" presName="parentText" presStyleLbl="node1" presStyleIdx="9" presStyleCnt="24">
        <dgm:presLayoutVars>
          <dgm:chMax val="0"/>
          <dgm:bulletEnabled val="1"/>
        </dgm:presLayoutVars>
      </dgm:prSet>
      <dgm:spPr/>
    </dgm:pt>
    <dgm:pt modelId="{A7FF579D-B4DD-45A2-9B0C-2FA6C14108DF}" type="pres">
      <dgm:prSet presAssocID="{B5305C6D-3788-4A12-8933-4F1E6E47749C}" presName="spacer" presStyleCnt="0"/>
      <dgm:spPr/>
    </dgm:pt>
    <dgm:pt modelId="{AC96253D-25BF-4AE5-A71A-D264B3EB9F73}" type="pres">
      <dgm:prSet presAssocID="{A8BA7296-F646-45C8-A13D-D31F5CEBBEAE}" presName="parentText" presStyleLbl="node1" presStyleIdx="10" presStyleCnt="24">
        <dgm:presLayoutVars>
          <dgm:chMax val="0"/>
          <dgm:bulletEnabled val="1"/>
        </dgm:presLayoutVars>
      </dgm:prSet>
      <dgm:spPr/>
    </dgm:pt>
    <dgm:pt modelId="{A333E880-67E2-47AE-873B-28D85A80EDA9}" type="pres">
      <dgm:prSet presAssocID="{69E22465-5E32-4021-AEE0-75C508B494F7}" presName="spacer" presStyleCnt="0"/>
      <dgm:spPr/>
    </dgm:pt>
    <dgm:pt modelId="{11B92D76-58B2-415C-9AE4-8AE741B8340D}" type="pres">
      <dgm:prSet presAssocID="{18CFC9AE-26E1-44FA-BB40-0974E7016B08}" presName="parentText" presStyleLbl="node1" presStyleIdx="11" presStyleCnt="24">
        <dgm:presLayoutVars>
          <dgm:chMax val="0"/>
          <dgm:bulletEnabled val="1"/>
        </dgm:presLayoutVars>
      </dgm:prSet>
      <dgm:spPr/>
    </dgm:pt>
    <dgm:pt modelId="{9628C685-FFE7-4BDA-8993-6424180DC3F2}" type="pres">
      <dgm:prSet presAssocID="{EDB91C27-47F0-438F-928D-AB35E8B11A4A}" presName="spacer" presStyleCnt="0"/>
      <dgm:spPr/>
    </dgm:pt>
    <dgm:pt modelId="{91988166-83D4-4DEE-B872-C9C9B11CFF29}" type="pres">
      <dgm:prSet presAssocID="{61D8BF99-1ED7-4947-929D-50FC561C7176}" presName="parentText" presStyleLbl="node1" presStyleIdx="12" presStyleCnt="24">
        <dgm:presLayoutVars>
          <dgm:chMax val="0"/>
          <dgm:bulletEnabled val="1"/>
        </dgm:presLayoutVars>
      </dgm:prSet>
      <dgm:spPr/>
    </dgm:pt>
    <dgm:pt modelId="{9200F1B7-3A82-4617-A2F0-59303213FC7E}" type="pres">
      <dgm:prSet presAssocID="{C2C3B0A0-17D5-49B9-AB21-0BC77A13FFCC}" presName="spacer" presStyleCnt="0"/>
      <dgm:spPr/>
    </dgm:pt>
    <dgm:pt modelId="{13807D6D-BB0A-48BD-8885-D837DE97F116}" type="pres">
      <dgm:prSet presAssocID="{8470FA58-B1DA-4FA8-AC58-26834BF05C56}" presName="parentText" presStyleLbl="node1" presStyleIdx="13" presStyleCnt="24">
        <dgm:presLayoutVars>
          <dgm:chMax val="0"/>
          <dgm:bulletEnabled val="1"/>
        </dgm:presLayoutVars>
      </dgm:prSet>
      <dgm:spPr/>
    </dgm:pt>
    <dgm:pt modelId="{636C6802-6D05-47F7-9843-9B1B3383AE9F}" type="pres">
      <dgm:prSet presAssocID="{AB480DDA-BEF4-441A-A7CF-B0AC8A902CC4}" presName="spacer" presStyleCnt="0"/>
      <dgm:spPr/>
    </dgm:pt>
    <dgm:pt modelId="{F9E0D983-CDB3-4D48-A632-AD1CE1ED7FCB}" type="pres">
      <dgm:prSet presAssocID="{A6B0C0BB-0013-4665-9878-7F3E76C29AA5}" presName="parentText" presStyleLbl="node1" presStyleIdx="14" presStyleCnt="24">
        <dgm:presLayoutVars>
          <dgm:chMax val="0"/>
          <dgm:bulletEnabled val="1"/>
        </dgm:presLayoutVars>
      </dgm:prSet>
      <dgm:spPr/>
    </dgm:pt>
    <dgm:pt modelId="{F265F62D-AA58-47CF-8357-5CA69F81BC94}" type="pres">
      <dgm:prSet presAssocID="{F02421EA-909E-4B6A-B572-4492C3007115}" presName="spacer" presStyleCnt="0"/>
      <dgm:spPr/>
    </dgm:pt>
    <dgm:pt modelId="{D8B5C762-783A-45AA-B551-11B5798753F9}" type="pres">
      <dgm:prSet presAssocID="{58F5D3BD-0BD6-4EF5-B85C-0EB180F9648B}" presName="parentText" presStyleLbl="node1" presStyleIdx="15" presStyleCnt="24">
        <dgm:presLayoutVars>
          <dgm:chMax val="0"/>
          <dgm:bulletEnabled val="1"/>
        </dgm:presLayoutVars>
      </dgm:prSet>
      <dgm:spPr/>
    </dgm:pt>
    <dgm:pt modelId="{902B50A6-5621-43A4-A1A6-B1D1A672C2F2}" type="pres">
      <dgm:prSet presAssocID="{F1415A48-0234-4DBA-B5C0-97C6891EA07F}" presName="spacer" presStyleCnt="0"/>
      <dgm:spPr/>
    </dgm:pt>
    <dgm:pt modelId="{9D65586B-EC89-4062-BB40-CC95A5BA234A}" type="pres">
      <dgm:prSet presAssocID="{DDC9447A-FD30-4BE3-946A-DFCA84B7457A}" presName="parentText" presStyleLbl="node1" presStyleIdx="16" presStyleCnt="24">
        <dgm:presLayoutVars>
          <dgm:chMax val="0"/>
          <dgm:bulletEnabled val="1"/>
        </dgm:presLayoutVars>
      </dgm:prSet>
      <dgm:spPr/>
    </dgm:pt>
    <dgm:pt modelId="{31DF7C80-F89D-4D9A-80F5-CD36C31DDA7A}" type="pres">
      <dgm:prSet presAssocID="{937F8228-149C-4451-9CF7-6ABB4021F321}" presName="spacer" presStyleCnt="0"/>
      <dgm:spPr/>
    </dgm:pt>
    <dgm:pt modelId="{56CA2A8D-D9E1-4529-A04B-B1B8898A24FF}" type="pres">
      <dgm:prSet presAssocID="{66C90DC6-4FD4-49DC-9924-5BCF37727815}" presName="parentText" presStyleLbl="node1" presStyleIdx="17" presStyleCnt="24">
        <dgm:presLayoutVars>
          <dgm:chMax val="0"/>
          <dgm:bulletEnabled val="1"/>
        </dgm:presLayoutVars>
      </dgm:prSet>
      <dgm:spPr/>
    </dgm:pt>
    <dgm:pt modelId="{0C1FEA0C-0730-4C15-A06D-099822AEFB23}" type="pres">
      <dgm:prSet presAssocID="{529DBD6E-ECAA-484B-B579-CE3664827184}" presName="spacer" presStyleCnt="0"/>
      <dgm:spPr/>
    </dgm:pt>
    <dgm:pt modelId="{0A1AB2EB-E9F9-4983-8CC1-5963F8293FEC}" type="pres">
      <dgm:prSet presAssocID="{44577F0C-4BD5-47FB-9AF7-C613D9D65FA3}" presName="parentText" presStyleLbl="node1" presStyleIdx="18" presStyleCnt="24">
        <dgm:presLayoutVars>
          <dgm:chMax val="0"/>
          <dgm:bulletEnabled val="1"/>
        </dgm:presLayoutVars>
      </dgm:prSet>
      <dgm:spPr/>
    </dgm:pt>
    <dgm:pt modelId="{C50EECD6-6446-4B4D-9FCF-029459C811FC}" type="pres">
      <dgm:prSet presAssocID="{32522202-D25A-4004-928C-27A85FDE4053}" presName="spacer" presStyleCnt="0"/>
      <dgm:spPr/>
    </dgm:pt>
    <dgm:pt modelId="{9A4BFE45-8B2F-43F0-9998-588A936D9EAA}" type="pres">
      <dgm:prSet presAssocID="{93CC64CA-95F4-4E2C-B667-8A3DFBBED2AC}" presName="parentText" presStyleLbl="node1" presStyleIdx="19" presStyleCnt="24">
        <dgm:presLayoutVars>
          <dgm:chMax val="0"/>
          <dgm:bulletEnabled val="1"/>
        </dgm:presLayoutVars>
      </dgm:prSet>
      <dgm:spPr/>
    </dgm:pt>
    <dgm:pt modelId="{C687082A-D55A-40CB-94A7-56D4663ADDDB}" type="pres">
      <dgm:prSet presAssocID="{7608DECF-2C8A-4B3C-A410-01E5567A394F}" presName="spacer" presStyleCnt="0"/>
      <dgm:spPr/>
    </dgm:pt>
    <dgm:pt modelId="{5C200AD1-4093-4DF5-A6D5-6055CA6B4125}" type="pres">
      <dgm:prSet presAssocID="{4E98C572-20D1-4549-999B-DBBC4367EA2C}" presName="parentText" presStyleLbl="node1" presStyleIdx="20" presStyleCnt="24">
        <dgm:presLayoutVars>
          <dgm:chMax val="0"/>
          <dgm:bulletEnabled val="1"/>
        </dgm:presLayoutVars>
      </dgm:prSet>
      <dgm:spPr/>
    </dgm:pt>
    <dgm:pt modelId="{F26AC63A-A291-437B-B6A4-91CE1FBC4F36}" type="pres">
      <dgm:prSet presAssocID="{EA9EC179-AE41-4863-9FBC-5429E5B4851B}" presName="spacer" presStyleCnt="0"/>
      <dgm:spPr/>
    </dgm:pt>
    <dgm:pt modelId="{EE283ADE-9FE9-4B70-B74C-C6D1F77829DB}" type="pres">
      <dgm:prSet presAssocID="{47659764-2774-44AD-BDC3-8E874C2B6742}" presName="parentText" presStyleLbl="node1" presStyleIdx="21" presStyleCnt="24">
        <dgm:presLayoutVars>
          <dgm:chMax val="0"/>
          <dgm:bulletEnabled val="1"/>
        </dgm:presLayoutVars>
      </dgm:prSet>
      <dgm:spPr/>
    </dgm:pt>
    <dgm:pt modelId="{69AE7F10-7572-4C58-AA47-9E0CF2D7B7AB}" type="pres">
      <dgm:prSet presAssocID="{7DF7EAC9-1481-454F-9F77-6FC3C44DEA74}" presName="spacer" presStyleCnt="0"/>
      <dgm:spPr/>
    </dgm:pt>
    <dgm:pt modelId="{1FB62DC2-1C62-45E7-A66E-02CC112125AE}" type="pres">
      <dgm:prSet presAssocID="{4543C649-E3E2-4641-9858-FE9F01A3EE5A}" presName="parentText" presStyleLbl="node1" presStyleIdx="22" presStyleCnt="24">
        <dgm:presLayoutVars>
          <dgm:chMax val="0"/>
          <dgm:bulletEnabled val="1"/>
        </dgm:presLayoutVars>
      </dgm:prSet>
      <dgm:spPr/>
    </dgm:pt>
    <dgm:pt modelId="{04857B0D-141E-475E-AAAC-7D39D8459AC2}" type="pres">
      <dgm:prSet presAssocID="{024EB6A8-A72B-4888-9787-B7672EBFFF64}" presName="spacer" presStyleCnt="0"/>
      <dgm:spPr/>
    </dgm:pt>
    <dgm:pt modelId="{79993E52-8D7D-4CB5-A938-016F1325D00E}" type="pres">
      <dgm:prSet presAssocID="{71B301EA-EEDA-4020-9495-2949F9B6FD7A}" presName="parentText" presStyleLbl="node1" presStyleIdx="23" presStyleCnt="24">
        <dgm:presLayoutVars>
          <dgm:chMax val="0"/>
          <dgm:bulletEnabled val="1"/>
        </dgm:presLayoutVars>
      </dgm:prSet>
      <dgm:spPr/>
    </dgm:pt>
  </dgm:ptLst>
  <dgm:cxnLst>
    <dgm:cxn modelId="{959AB301-1C6A-4D8A-94CA-9E3BC455A12F}" srcId="{6EB28566-116D-45C4-9C2E-86AD31FAC24E}" destId="{E9E3D123-638F-4CE3-879C-D65F32AC691E}" srcOrd="3" destOrd="0" parTransId="{154C2A29-20C8-443C-8B7A-D92BEE14AB56}" sibTransId="{E7C28C66-2DC9-4EAE-B125-B554B6C7348A}"/>
    <dgm:cxn modelId="{D703A810-6CD9-47EF-A05B-5C20156870D6}" srcId="{6EB28566-116D-45C4-9C2E-86AD31FAC24E}" destId="{58F5D3BD-0BD6-4EF5-B85C-0EB180F9648B}" srcOrd="15" destOrd="0" parTransId="{D16D0732-02BD-4961-B436-571F9F184227}" sibTransId="{F1415A48-0234-4DBA-B5C0-97C6891EA07F}"/>
    <dgm:cxn modelId="{5582F211-7E79-44AA-B602-B7DD4C3505DC}" type="presOf" srcId="{5A884127-6848-4614-921B-F1816107BC97}" destId="{2D61D4F2-7343-4846-95D8-9F03153595D6}" srcOrd="0" destOrd="0" presId="urn:microsoft.com/office/officeart/2005/8/layout/vList2"/>
    <dgm:cxn modelId="{30784816-4F03-4FBF-8EFA-6F0CF051CEF4}" type="presOf" srcId="{7293E919-A8A1-47B0-901F-6B5CA5A5CE85}" destId="{B3632B15-B49E-4117-B706-495B066113E6}" srcOrd="0" destOrd="0" presId="urn:microsoft.com/office/officeart/2005/8/layout/vList2"/>
    <dgm:cxn modelId="{8937D319-736B-4159-A2F0-622D1D8769E9}" srcId="{6EB28566-116D-45C4-9C2E-86AD31FAC24E}" destId="{6467502C-7BEF-43F7-B43B-29B9E602872A}" srcOrd="9" destOrd="0" parTransId="{96785DE4-86D5-4F02-9BF8-56908C5BC8E5}" sibTransId="{B5305C6D-3788-4A12-8933-4F1E6E47749C}"/>
    <dgm:cxn modelId="{4CD74D1C-B440-4F49-AD25-FCA0CE3D1C0A}" srcId="{6EB28566-116D-45C4-9C2E-86AD31FAC24E}" destId="{F8E51878-0337-46DD-A880-672BB772E124}" srcOrd="0" destOrd="0" parTransId="{F08579BA-85F5-4B6B-8667-8E53A5D2578B}" sibTransId="{31223781-D638-47A1-96B4-D4D5B3AEC378}"/>
    <dgm:cxn modelId="{5517DF2B-64E9-4E0C-9949-87BECAFDC514}" srcId="{6EB28566-116D-45C4-9C2E-86AD31FAC24E}" destId="{18CFC9AE-26E1-44FA-BB40-0974E7016B08}" srcOrd="11" destOrd="0" parTransId="{BF566579-6AAC-4215-92AE-72CCC6D5BCBE}" sibTransId="{EDB91C27-47F0-438F-928D-AB35E8B11A4A}"/>
    <dgm:cxn modelId="{DB61CD2D-1C6B-414E-8E70-B51D06FA9990}" type="presOf" srcId="{58F5D3BD-0BD6-4EF5-B85C-0EB180F9648B}" destId="{D8B5C762-783A-45AA-B551-11B5798753F9}" srcOrd="0" destOrd="0" presId="urn:microsoft.com/office/officeart/2005/8/layout/vList2"/>
    <dgm:cxn modelId="{7451252F-8F4D-45DA-8DFB-2BE3C988A38E}" srcId="{6EB28566-116D-45C4-9C2E-86AD31FAC24E}" destId="{8470FA58-B1DA-4FA8-AC58-26834BF05C56}" srcOrd="13" destOrd="0" parTransId="{AD33FC23-37E2-4CEB-AC99-47BA77BEE4CF}" sibTransId="{AB480DDA-BEF4-441A-A7CF-B0AC8A902CC4}"/>
    <dgm:cxn modelId="{C5F0372F-814C-48E6-AD70-F89172FD598F}" type="presOf" srcId="{18CFC9AE-26E1-44FA-BB40-0974E7016B08}" destId="{11B92D76-58B2-415C-9AE4-8AE741B8340D}" srcOrd="0" destOrd="0" presId="urn:microsoft.com/office/officeart/2005/8/layout/vList2"/>
    <dgm:cxn modelId="{4757CB30-E9B3-4854-834F-F313571BE674}" type="presOf" srcId="{4543C649-E3E2-4641-9858-FE9F01A3EE5A}" destId="{1FB62DC2-1C62-45E7-A66E-02CC112125AE}" srcOrd="0" destOrd="0" presId="urn:microsoft.com/office/officeart/2005/8/layout/vList2"/>
    <dgm:cxn modelId="{6B022533-320B-40EC-A813-6E92CDA46382}" type="presOf" srcId="{61D8BF99-1ED7-4947-929D-50FC561C7176}" destId="{91988166-83D4-4DEE-B872-C9C9B11CFF29}" srcOrd="0" destOrd="0" presId="urn:microsoft.com/office/officeart/2005/8/layout/vList2"/>
    <dgm:cxn modelId="{9C1A6E3B-AD18-4A2D-9091-51A3C5728E13}" type="presOf" srcId="{E91D4493-EC06-4B6C-B5A7-10C022111B6A}" destId="{B7BDAF0C-4D9F-42E7-9B1E-D15F42C7AC51}" srcOrd="0" destOrd="0" presId="urn:microsoft.com/office/officeart/2005/8/layout/vList2"/>
    <dgm:cxn modelId="{8C81F73C-8DB4-4E3E-8113-B1FA9F4355CB}" srcId="{6EB28566-116D-45C4-9C2E-86AD31FAC24E}" destId="{47659764-2774-44AD-BDC3-8E874C2B6742}" srcOrd="21" destOrd="0" parTransId="{1F5A51C8-0A09-4BE8-AD30-E2AFF21C0BE0}" sibTransId="{7DF7EAC9-1481-454F-9F77-6FC3C44DEA74}"/>
    <dgm:cxn modelId="{F3340840-669E-4243-B21A-84A61D61F909}" type="presOf" srcId="{93CC64CA-95F4-4E2C-B667-8A3DFBBED2AC}" destId="{9A4BFE45-8B2F-43F0-9998-588A936D9EAA}" srcOrd="0" destOrd="0" presId="urn:microsoft.com/office/officeart/2005/8/layout/vList2"/>
    <dgm:cxn modelId="{B6D5C445-F4A4-42F9-B248-C72AF843D36C}" type="presOf" srcId="{81FABC12-FCC6-4634-AE4D-F0F5AF459CC3}" destId="{CCFAB992-5850-45B1-A8F6-964C46E2243F}" srcOrd="0" destOrd="0" presId="urn:microsoft.com/office/officeart/2005/8/layout/vList2"/>
    <dgm:cxn modelId="{A5C5834B-4164-4FEF-85C0-C949282A8AFB}" type="presOf" srcId="{F8E51878-0337-46DD-A880-672BB772E124}" destId="{57CD605A-5759-4F17-9EE2-21317D2F9399}" srcOrd="0" destOrd="0" presId="urn:microsoft.com/office/officeart/2005/8/layout/vList2"/>
    <dgm:cxn modelId="{1082094C-3AA8-4D1A-A5D0-856C2DFB1994}" type="presOf" srcId="{6EB28566-116D-45C4-9C2E-86AD31FAC24E}" destId="{5FD10CDB-84EA-42CE-B0B0-4FC4C3194245}" srcOrd="0" destOrd="0" presId="urn:microsoft.com/office/officeart/2005/8/layout/vList2"/>
    <dgm:cxn modelId="{DF5A7855-35B7-4916-81B4-4431F9B6575D}" srcId="{6EB28566-116D-45C4-9C2E-86AD31FAC24E}" destId="{5A884127-6848-4614-921B-F1816107BC97}" srcOrd="8" destOrd="0" parTransId="{367ABEEF-DB3F-4641-9978-A61F67CE23EC}" sibTransId="{38D13189-7DAB-45ED-B0FD-39BE72A29205}"/>
    <dgm:cxn modelId="{2BF8DE55-D872-4DC3-9469-1725E2D72149}" srcId="{6EB28566-116D-45C4-9C2E-86AD31FAC24E}" destId="{A6B0C0BB-0013-4665-9878-7F3E76C29AA5}" srcOrd="14" destOrd="0" parTransId="{4A772209-22F8-4BB8-8E13-DF6DA1382505}" sibTransId="{F02421EA-909E-4B6A-B572-4492C3007115}"/>
    <dgm:cxn modelId="{12C91C5A-CE10-465D-9165-6D0658AC63D0}" srcId="{6EB28566-116D-45C4-9C2E-86AD31FAC24E}" destId="{66C90DC6-4FD4-49DC-9924-5BCF37727815}" srcOrd="17" destOrd="0" parTransId="{B8D406C9-E687-4469-9DE0-20158CC2EF9E}" sibTransId="{529DBD6E-ECAA-484B-B579-CE3664827184}"/>
    <dgm:cxn modelId="{66F1745C-CCBB-48B9-B47A-BF1D52276327}" type="presOf" srcId="{AA1B7D78-45B4-4D6D-8686-D4CFD7659B31}" destId="{D061AB90-6817-4C55-80F5-468D2303BCDC}" srcOrd="0" destOrd="0" presId="urn:microsoft.com/office/officeart/2005/8/layout/vList2"/>
    <dgm:cxn modelId="{7102E15D-8D8E-4F66-B276-113FB870BA31}" srcId="{6EB28566-116D-45C4-9C2E-86AD31FAC24E}" destId="{DDC9447A-FD30-4BE3-946A-DFCA84B7457A}" srcOrd="16" destOrd="0" parTransId="{9A9E92F5-10C1-4333-907E-FE7DC62EE7CA}" sibTransId="{937F8228-149C-4451-9CF7-6ABB4021F321}"/>
    <dgm:cxn modelId="{EEF00768-D744-4B19-9B89-3265C0F60FD1}" type="presOf" srcId="{C715771A-B6ED-4573-9E7A-4F49E233C06A}" destId="{CCA7A74A-3E7F-4917-A030-8597E91B00AB}" srcOrd="0" destOrd="0" presId="urn:microsoft.com/office/officeart/2005/8/layout/vList2"/>
    <dgm:cxn modelId="{BEF56F77-0874-465A-9403-91F17B86D521}" type="presOf" srcId="{E9E3D123-638F-4CE3-879C-D65F32AC691E}" destId="{9AAF7F62-E358-4A49-9B21-64FC67880A93}" srcOrd="0" destOrd="0" presId="urn:microsoft.com/office/officeart/2005/8/layout/vList2"/>
    <dgm:cxn modelId="{216B9E7C-771D-4B52-A6E7-2DD0F8E3F87B}" srcId="{6EB28566-116D-45C4-9C2E-86AD31FAC24E}" destId="{4E98C572-20D1-4549-999B-DBBC4367EA2C}" srcOrd="20" destOrd="0" parTransId="{FC1563CA-11F6-4B07-A81C-7DCB1F64A0A0}" sibTransId="{EA9EC179-AE41-4863-9FBC-5429E5B4851B}"/>
    <dgm:cxn modelId="{B318D188-7DA0-48AD-B8FA-2EA0BA24462E}" type="presOf" srcId="{EBA33A7A-99BA-4C2A-898C-9058427A13B5}" destId="{CC5B35FA-56FC-4D87-A2DB-0B52EDFC1B83}" srcOrd="0" destOrd="0" presId="urn:microsoft.com/office/officeart/2005/8/layout/vList2"/>
    <dgm:cxn modelId="{FE165592-E4BF-458C-BE51-FC0B2D11E660}" srcId="{6EB28566-116D-45C4-9C2E-86AD31FAC24E}" destId="{81FABC12-FCC6-4634-AE4D-F0F5AF459CC3}" srcOrd="1" destOrd="0" parTransId="{1689221B-D427-40F7-9992-A2B51F9D9000}" sibTransId="{16D26E5D-BE63-4E08-8E5F-115FCA539480}"/>
    <dgm:cxn modelId="{9B8B1493-DB19-49CC-B973-85DACF58A478}" srcId="{6EB28566-116D-45C4-9C2E-86AD31FAC24E}" destId="{71B301EA-EEDA-4020-9495-2949F9B6FD7A}" srcOrd="23" destOrd="0" parTransId="{26ED8B16-29E1-434A-BD33-C788BF2C530C}" sibTransId="{85B29ABB-F41F-419A-8B22-755623E0D090}"/>
    <dgm:cxn modelId="{C7CD7793-3BF7-48E1-8865-570CA662D005}" type="presOf" srcId="{66C90DC6-4FD4-49DC-9924-5BCF37727815}" destId="{56CA2A8D-D9E1-4529-A04B-B1B8898A24FF}" srcOrd="0" destOrd="0" presId="urn:microsoft.com/office/officeart/2005/8/layout/vList2"/>
    <dgm:cxn modelId="{7310D493-D1BC-43C5-BD8B-07ADB3F0CA66}" type="presOf" srcId="{8470FA58-B1DA-4FA8-AC58-26834BF05C56}" destId="{13807D6D-BB0A-48BD-8885-D837DE97F116}" srcOrd="0" destOrd="0" presId="urn:microsoft.com/office/officeart/2005/8/layout/vList2"/>
    <dgm:cxn modelId="{B3554BAE-5902-44BA-B80F-2BD9731DB447}" type="presOf" srcId="{DDC9447A-FD30-4BE3-946A-DFCA84B7457A}" destId="{9D65586B-EC89-4062-BB40-CC95A5BA234A}" srcOrd="0" destOrd="0" presId="urn:microsoft.com/office/officeart/2005/8/layout/vList2"/>
    <dgm:cxn modelId="{2E88F9B0-D14D-435F-95EC-880B1F7628A9}" srcId="{6EB28566-116D-45C4-9C2E-86AD31FAC24E}" destId="{AA1B7D78-45B4-4D6D-8686-D4CFD7659B31}" srcOrd="4" destOrd="0" parTransId="{FA315B80-DD6E-43E2-8445-47DB5DA30514}" sibTransId="{18092910-796D-4B09-A199-A876B6AD26CF}"/>
    <dgm:cxn modelId="{C41C23B1-2E23-4AA1-BB24-D16CA317DA05}" srcId="{6EB28566-116D-45C4-9C2E-86AD31FAC24E}" destId="{4543C649-E3E2-4641-9858-FE9F01A3EE5A}" srcOrd="22" destOrd="0" parTransId="{72CA0365-2DFC-4F2C-8275-4FF92536A1EC}" sibTransId="{024EB6A8-A72B-4888-9787-B7672EBFFF64}"/>
    <dgm:cxn modelId="{9A5D22B9-C527-43DC-8708-ACA2AEA49538}" srcId="{6EB28566-116D-45C4-9C2E-86AD31FAC24E}" destId="{7293E919-A8A1-47B0-901F-6B5CA5A5CE85}" srcOrd="5" destOrd="0" parTransId="{29FC9369-7573-4DF3-B18F-A0B89C17B5F8}" sibTransId="{C4B6385C-597B-4D26-BF08-0822951122E4}"/>
    <dgm:cxn modelId="{2D7080C3-B187-4440-9EE2-58D7FD2302CE}" srcId="{6EB28566-116D-45C4-9C2E-86AD31FAC24E}" destId="{A8BA7296-F646-45C8-A13D-D31F5CEBBEAE}" srcOrd="10" destOrd="0" parTransId="{895F3CE5-8322-4E07-9902-CFDEA2053C48}" sibTransId="{69E22465-5E32-4021-AEE0-75C508B494F7}"/>
    <dgm:cxn modelId="{74A3AEC6-B97C-4DC3-A148-189815B871C7}" type="presOf" srcId="{47659764-2774-44AD-BDC3-8E874C2B6742}" destId="{EE283ADE-9FE9-4B70-B74C-C6D1F77829DB}" srcOrd="0" destOrd="0" presId="urn:microsoft.com/office/officeart/2005/8/layout/vList2"/>
    <dgm:cxn modelId="{8884B8C7-85A4-4B86-B313-3E08B0AE1096}" srcId="{6EB28566-116D-45C4-9C2E-86AD31FAC24E}" destId="{C715771A-B6ED-4573-9E7A-4F49E233C06A}" srcOrd="2" destOrd="0" parTransId="{5348D718-5AD5-4A01-9052-C1FBDBD86384}" sibTransId="{57B91FCF-5E15-4347-9CC2-B25A61315EED}"/>
    <dgm:cxn modelId="{6834AECA-EA87-42FE-810D-13C85F1BD81A}" srcId="{6EB28566-116D-45C4-9C2E-86AD31FAC24E}" destId="{61D8BF99-1ED7-4947-929D-50FC561C7176}" srcOrd="12" destOrd="0" parTransId="{5D7ABB17-190A-440C-BED3-98A967E3EEDD}" sibTransId="{C2C3B0A0-17D5-49B9-AB21-0BC77A13FFCC}"/>
    <dgm:cxn modelId="{A5DB12D9-EE1D-4C8D-A505-21C5F7F6C4EB}" type="presOf" srcId="{44577F0C-4BD5-47FB-9AF7-C613D9D65FA3}" destId="{0A1AB2EB-E9F9-4983-8CC1-5963F8293FEC}" srcOrd="0" destOrd="0" presId="urn:microsoft.com/office/officeart/2005/8/layout/vList2"/>
    <dgm:cxn modelId="{99C775DD-3500-4A5C-B932-DF61273E218C}" type="presOf" srcId="{4E98C572-20D1-4549-999B-DBBC4367EA2C}" destId="{5C200AD1-4093-4DF5-A6D5-6055CA6B4125}" srcOrd="0" destOrd="0" presId="urn:microsoft.com/office/officeart/2005/8/layout/vList2"/>
    <dgm:cxn modelId="{07F7ADE2-6089-4EF3-9D31-516AB2EAA5EF}" type="presOf" srcId="{A6B0C0BB-0013-4665-9878-7F3E76C29AA5}" destId="{F9E0D983-CDB3-4D48-A632-AD1CE1ED7FCB}" srcOrd="0" destOrd="0" presId="urn:microsoft.com/office/officeart/2005/8/layout/vList2"/>
    <dgm:cxn modelId="{F2DFD4E3-F681-4DDA-92D1-454FD5C9B9AF}" type="presOf" srcId="{A8BA7296-F646-45C8-A13D-D31F5CEBBEAE}" destId="{AC96253D-25BF-4AE5-A71A-D264B3EB9F73}" srcOrd="0" destOrd="0" presId="urn:microsoft.com/office/officeart/2005/8/layout/vList2"/>
    <dgm:cxn modelId="{F45A20E4-408C-43EB-8FEC-9A3D9652DD97}" srcId="{6EB28566-116D-45C4-9C2E-86AD31FAC24E}" destId="{93CC64CA-95F4-4E2C-B667-8A3DFBBED2AC}" srcOrd="19" destOrd="0" parTransId="{49FE0D8D-1007-491A-B2EF-6B45F0DA47EE}" sibTransId="{7608DECF-2C8A-4B3C-A410-01E5567A394F}"/>
    <dgm:cxn modelId="{522EEAE9-EF43-47E6-9562-041807D0ADAD}" srcId="{6EB28566-116D-45C4-9C2E-86AD31FAC24E}" destId="{44577F0C-4BD5-47FB-9AF7-C613D9D65FA3}" srcOrd="18" destOrd="0" parTransId="{AB462E8D-B416-4052-B29D-E0A55404E683}" sibTransId="{32522202-D25A-4004-928C-27A85FDE4053}"/>
    <dgm:cxn modelId="{A8531BED-1D5D-44C0-BCF9-C7A6CDD135F7}" type="presOf" srcId="{71B301EA-EEDA-4020-9495-2949F9B6FD7A}" destId="{79993E52-8D7D-4CB5-A938-016F1325D00E}" srcOrd="0" destOrd="0" presId="urn:microsoft.com/office/officeart/2005/8/layout/vList2"/>
    <dgm:cxn modelId="{3365B3ED-AA0C-45F8-92D4-DB87500D0F28}" srcId="{6EB28566-116D-45C4-9C2E-86AD31FAC24E}" destId="{E91D4493-EC06-4B6C-B5A7-10C022111B6A}" srcOrd="7" destOrd="0" parTransId="{D4AA45AD-4F54-42C8-8DA6-5CBE1013D225}" sibTransId="{0D5AF823-70BF-44AB-8FE7-8272B40AAEBB}"/>
    <dgm:cxn modelId="{1E28D6F8-ABA7-4990-A1B6-F099D49859A1}" type="presOf" srcId="{6467502C-7BEF-43F7-B43B-29B9E602872A}" destId="{6BA43491-FB6B-421D-81C0-3A20921FDA83}" srcOrd="0" destOrd="0" presId="urn:microsoft.com/office/officeart/2005/8/layout/vList2"/>
    <dgm:cxn modelId="{BC5633F9-0256-4BFA-82CF-A1B9BBA20387}" srcId="{6EB28566-116D-45C4-9C2E-86AD31FAC24E}" destId="{EBA33A7A-99BA-4C2A-898C-9058427A13B5}" srcOrd="6" destOrd="0" parTransId="{5364A291-E1B8-49E5-8374-F8653AD55A06}" sibTransId="{47001BF1-E530-4EF3-A21A-D4FC3F536363}"/>
    <dgm:cxn modelId="{4386397F-5428-4D52-9B9D-286C308C5ADA}" type="presParOf" srcId="{5FD10CDB-84EA-42CE-B0B0-4FC4C3194245}" destId="{57CD605A-5759-4F17-9EE2-21317D2F9399}" srcOrd="0" destOrd="0" presId="urn:microsoft.com/office/officeart/2005/8/layout/vList2"/>
    <dgm:cxn modelId="{5315F481-43EA-44C7-911B-C1451D003B8A}" type="presParOf" srcId="{5FD10CDB-84EA-42CE-B0B0-4FC4C3194245}" destId="{23D7A8F3-B856-437F-9787-CF0936325158}" srcOrd="1" destOrd="0" presId="urn:microsoft.com/office/officeart/2005/8/layout/vList2"/>
    <dgm:cxn modelId="{23236353-C4D9-4136-B92F-79E6C446C926}" type="presParOf" srcId="{5FD10CDB-84EA-42CE-B0B0-4FC4C3194245}" destId="{CCFAB992-5850-45B1-A8F6-964C46E2243F}" srcOrd="2" destOrd="0" presId="urn:microsoft.com/office/officeart/2005/8/layout/vList2"/>
    <dgm:cxn modelId="{FCA985F6-C9B8-4499-927A-4C84A5583033}" type="presParOf" srcId="{5FD10CDB-84EA-42CE-B0B0-4FC4C3194245}" destId="{37714D8F-69BA-4720-975B-1AACC0F68ACC}" srcOrd="3" destOrd="0" presId="urn:microsoft.com/office/officeart/2005/8/layout/vList2"/>
    <dgm:cxn modelId="{69E39C58-8F15-4DE6-8D0B-FAF124519A3E}" type="presParOf" srcId="{5FD10CDB-84EA-42CE-B0B0-4FC4C3194245}" destId="{CCA7A74A-3E7F-4917-A030-8597E91B00AB}" srcOrd="4" destOrd="0" presId="urn:microsoft.com/office/officeart/2005/8/layout/vList2"/>
    <dgm:cxn modelId="{58874035-3363-4A1D-8174-0855BE14632C}" type="presParOf" srcId="{5FD10CDB-84EA-42CE-B0B0-4FC4C3194245}" destId="{B76CDDDB-A086-47B5-8E0C-A430D5E6ECCF}" srcOrd="5" destOrd="0" presId="urn:microsoft.com/office/officeart/2005/8/layout/vList2"/>
    <dgm:cxn modelId="{D67A4443-8F65-419F-AD60-BE0ED77BC682}" type="presParOf" srcId="{5FD10CDB-84EA-42CE-B0B0-4FC4C3194245}" destId="{9AAF7F62-E358-4A49-9B21-64FC67880A93}" srcOrd="6" destOrd="0" presId="urn:microsoft.com/office/officeart/2005/8/layout/vList2"/>
    <dgm:cxn modelId="{F9FABC67-D345-45AA-A5DB-F4E716E923CD}" type="presParOf" srcId="{5FD10CDB-84EA-42CE-B0B0-4FC4C3194245}" destId="{3589FB17-8995-4623-8F83-528038046286}" srcOrd="7" destOrd="0" presId="urn:microsoft.com/office/officeart/2005/8/layout/vList2"/>
    <dgm:cxn modelId="{6A8B1B45-3E89-42A5-82C4-9D68EF50C7D0}" type="presParOf" srcId="{5FD10CDB-84EA-42CE-B0B0-4FC4C3194245}" destId="{D061AB90-6817-4C55-80F5-468D2303BCDC}" srcOrd="8" destOrd="0" presId="urn:microsoft.com/office/officeart/2005/8/layout/vList2"/>
    <dgm:cxn modelId="{17C4C153-0A8D-4EDF-A984-8A6EC5DE6C98}" type="presParOf" srcId="{5FD10CDB-84EA-42CE-B0B0-4FC4C3194245}" destId="{68BD23AE-CD19-4E53-A8C3-E104F9EA340B}" srcOrd="9" destOrd="0" presId="urn:microsoft.com/office/officeart/2005/8/layout/vList2"/>
    <dgm:cxn modelId="{B2211A90-5163-4D2D-9B05-7E769DD21F9F}" type="presParOf" srcId="{5FD10CDB-84EA-42CE-B0B0-4FC4C3194245}" destId="{B3632B15-B49E-4117-B706-495B066113E6}" srcOrd="10" destOrd="0" presId="urn:microsoft.com/office/officeart/2005/8/layout/vList2"/>
    <dgm:cxn modelId="{93C16A88-2B65-479A-A54C-DC6F48C4C154}" type="presParOf" srcId="{5FD10CDB-84EA-42CE-B0B0-4FC4C3194245}" destId="{8D0B8C35-F9E5-458E-9392-EC16AA79121A}" srcOrd="11" destOrd="0" presId="urn:microsoft.com/office/officeart/2005/8/layout/vList2"/>
    <dgm:cxn modelId="{4CC20996-BB02-4B5A-9081-B1880F9E8437}" type="presParOf" srcId="{5FD10CDB-84EA-42CE-B0B0-4FC4C3194245}" destId="{CC5B35FA-56FC-4D87-A2DB-0B52EDFC1B83}" srcOrd="12" destOrd="0" presId="urn:microsoft.com/office/officeart/2005/8/layout/vList2"/>
    <dgm:cxn modelId="{5ED83B33-9511-46AE-A41C-A5B21EA93B1A}" type="presParOf" srcId="{5FD10CDB-84EA-42CE-B0B0-4FC4C3194245}" destId="{0EA62DA0-0CD3-4FEE-BBDF-25AD325FE65C}" srcOrd="13" destOrd="0" presId="urn:microsoft.com/office/officeart/2005/8/layout/vList2"/>
    <dgm:cxn modelId="{68D4CB6D-2ED4-4A42-8163-08BA7FC88C82}" type="presParOf" srcId="{5FD10CDB-84EA-42CE-B0B0-4FC4C3194245}" destId="{B7BDAF0C-4D9F-42E7-9B1E-D15F42C7AC51}" srcOrd="14" destOrd="0" presId="urn:microsoft.com/office/officeart/2005/8/layout/vList2"/>
    <dgm:cxn modelId="{98306376-2C44-4288-BABB-3CD65E64327C}" type="presParOf" srcId="{5FD10CDB-84EA-42CE-B0B0-4FC4C3194245}" destId="{BE4A60EE-8E43-468B-AD7F-45D9DF67C35D}" srcOrd="15" destOrd="0" presId="urn:microsoft.com/office/officeart/2005/8/layout/vList2"/>
    <dgm:cxn modelId="{EEAD832E-9917-40DE-B7D6-79168510D310}" type="presParOf" srcId="{5FD10CDB-84EA-42CE-B0B0-4FC4C3194245}" destId="{2D61D4F2-7343-4846-95D8-9F03153595D6}" srcOrd="16" destOrd="0" presId="urn:microsoft.com/office/officeart/2005/8/layout/vList2"/>
    <dgm:cxn modelId="{2B5AD9DC-B62B-4796-969C-712F0DF7C8B0}" type="presParOf" srcId="{5FD10CDB-84EA-42CE-B0B0-4FC4C3194245}" destId="{C8444F15-2B13-41AB-A008-3096315ADC7F}" srcOrd="17" destOrd="0" presId="urn:microsoft.com/office/officeart/2005/8/layout/vList2"/>
    <dgm:cxn modelId="{C0A08A96-2FDC-49A4-9501-678BFA4AD401}" type="presParOf" srcId="{5FD10CDB-84EA-42CE-B0B0-4FC4C3194245}" destId="{6BA43491-FB6B-421D-81C0-3A20921FDA83}" srcOrd="18" destOrd="0" presId="urn:microsoft.com/office/officeart/2005/8/layout/vList2"/>
    <dgm:cxn modelId="{2B9EE408-93CD-4C7A-A2C3-4C7CDBA91155}" type="presParOf" srcId="{5FD10CDB-84EA-42CE-B0B0-4FC4C3194245}" destId="{A7FF579D-B4DD-45A2-9B0C-2FA6C14108DF}" srcOrd="19" destOrd="0" presId="urn:microsoft.com/office/officeart/2005/8/layout/vList2"/>
    <dgm:cxn modelId="{F7FB574F-220B-4509-B558-53BF8F30E67E}" type="presParOf" srcId="{5FD10CDB-84EA-42CE-B0B0-4FC4C3194245}" destId="{AC96253D-25BF-4AE5-A71A-D264B3EB9F73}" srcOrd="20" destOrd="0" presId="urn:microsoft.com/office/officeart/2005/8/layout/vList2"/>
    <dgm:cxn modelId="{3D9962CA-90F5-4FF8-87E7-CBCCCF4F090F}" type="presParOf" srcId="{5FD10CDB-84EA-42CE-B0B0-4FC4C3194245}" destId="{A333E880-67E2-47AE-873B-28D85A80EDA9}" srcOrd="21" destOrd="0" presId="urn:microsoft.com/office/officeart/2005/8/layout/vList2"/>
    <dgm:cxn modelId="{9592135A-77FA-40E3-98A0-DE2EBB25555E}" type="presParOf" srcId="{5FD10CDB-84EA-42CE-B0B0-4FC4C3194245}" destId="{11B92D76-58B2-415C-9AE4-8AE741B8340D}" srcOrd="22" destOrd="0" presId="urn:microsoft.com/office/officeart/2005/8/layout/vList2"/>
    <dgm:cxn modelId="{E59FDEF9-116B-43DB-8D81-09D1EFCEA48F}" type="presParOf" srcId="{5FD10CDB-84EA-42CE-B0B0-4FC4C3194245}" destId="{9628C685-FFE7-4BDA-8993-6424180DC3F2}" srcOrd="23" destOrd="0" presId="urn:microsoft.com/office/officeart/2005/8/layout/vList2"/>
    <dgm:cxn modelId="{3611233E-9933-4D68-9A3E-FA1DA05CAB11}" type="presParOf" srcId="{5FD10CDB-84EA-42CE-B0B0-4FC4C3194245}" destId="{91988166-83D4-4DEE-B872-C9C9B11CFF29}" srcOrd="24" destOrd="0" presId="urn:microsoft.com/office/officeart/2005/8/layout/vList2"/>
    <dgm:cxn modelId="{DA505394-BBB4-45CB-8A1F-4A0012813D72}" type="presParOf" srcId="{5FD10CDB-84EA-42CE-B0B0-4FC4C3194245}" destId="{9200F1B7-3A82-4617-A2F0-59303213FC7E}" srcOrd="25" destOrd="0" presId="urn:microsoft.com/office/officeart/2005/8/layout/vList2"/>
    <dgm:cxn modelId="{771266EE-26BD-4FD2-B9E8-70F591AD5585}" type="presParOf" srcId="{5FD10CDB-84EA-42CE-B0B0-4FC4C3194245}" destId="{13807D6D-BB0A-48BD-8885-D837DE97F116}" srcOrd="26" destOrd="0" presId="urn:microsoft.com/office/officeart/2005/8/layout/vList2"/>
    <dgm:cxn modelId="{221E4801-0E54-420D-BDCF-8737696E9B8B}" type="presParOf" srcId="{5FD10CDB-84EA-42CE-B0B0-4FC4C3194245}" destId="{636C6802-6D05-47F7-9843-9B1B3383AE9F}" srcOrd="27" destOrd="0" presId="urn:microsoft.com/office/officeart/2005/8/layout/vList2"/>
    <dgm:cxn modelId="{3F46BAB6-FFB8-4FD8-9E25-A6CA4052C912}" type="presParOf" srcId="{5FD10CDB-84EA-42CE-B0B0-4FC4C3194245}" destId="{F9E0D983-CDB3-4D48-A632-AD1CE1ED7FCB}" srcOrd="28" destOrd="0" presId="urn:microsoft.com/office/officeart/2005/8/layout/vList2"/>
    <dgm:cxn modelId="{6C038ABD-21D0-496C-BBAC-FE727CC91E10}" type="presParOf" srcId="{5FD10CDB-84EA-42CE-B0B0-4FC4C3194245}" destId="{F265F62D-AA58-47CF-8357-5CA69F81BC94}" srcOrd="29" destOrd="0" presId="urn:microsoft.com/office/officeart/2005/8/layout/vList2"/>
    <dgm:cxn modelId="{B09063AA-6DAC-4F37-B607-B47DE4B36DB3}" type="presParOf" srcId="{5FD10CDB-84EA-42CE-B0B0-4FC4C3194245}" destId="{D8B5C762-783A-45AA-B551-11B5798753F9}" srcOrd="30" destOrd="0" presId="urn:microsoft.com/office/officeart/2005/8/layout/vList2"/>
    <dgm:cxn modelId="{EA47C565-4AC9-4D0C-AEC9-ACCDE9DD7B9F}" type="presParOf" srcId="{5FD10CDB-84EA-42CE-B0B0-4FC4C3194245}" destId="{902B50A6-5621-43A4-A1A6-B1D1A672C2F2}" srcOrd="31" destOrd="0" presId="urn:microsoft.com/office/officeart/2005/8/layout/vList2"/>
    <dgm:cxn modelId="{DCE892A1-2E38-45C1-BC74-9B08E67017E5}" type="presParOf" srcId="{5FD10CDB-84EA-42CE-B0B0-4FC4C3194245}" destId="{9D65586B-EC89-4062-BB40-CC95A5BA234A}" srcOrd="32" destOrd="0" presId="urn:microsoft.com/office/officeart/2005/8/layout/vList2"/>
    <dgm:cxn modelId="{8130796C-B598-458D-B1F1-D8FF2D7213C6}" type="presParOf" srcId="{5FD10CDB-84EA-42CE-B0B0-4FC4C3194245}" destId="{31DF7C80-F89D-4D9A-80F5-CD36C31DDA7A}" srcOrd="33" destOrd="0" presId="urn:microsoft.com/office/officeart/2005/8/layout/vList2"/>
    <dgm:cxn modelId="{1E061205-B5D1-43C7-A462-F9F50BE2E53B}" type="presParOf" srcId="{5FD10CDB-84EA-42CE-B0B0-4FC4C3194245}" destId="{56CA2A8D-D9E1-4529-A04B-B1B8898A24FF}" srcOrd="34" destOrd="0" presId="urn:microsoft.com/office/officeart/2005/8/layout/vList2"/>
    <dgm:cxn modelId="{4DF3A92B-3A4E-40DD-8F3C-6C2B2A5EB409}" type="presParOf" srcId="{5FD10CDB-84EA-42CE-B0B0-4FC4C3194245}" destId="{0C1FEA0C-0730-4C15-A06D-099822AEFB23}" srcOrd="35" destOrd="0" presId="urn:microsoft.com/office/officeart/2005/8/layout/vList2"/>
    <dgm:cxn modelId="{1C8C11C4-B98B-47DB-B78F-682405B19871}" type="presParOf" srcId="{5FD10CDB-84EA-42CE-B0B0-4FC4C3194245}" destId="{0A1AB2EB-E9F9-4983-8CC1-5963F8293FEC}" srcOrd="36" destOrd="0" presId="urn:microsoft.com/office/officeart/2005/8/layout/vList2"/>
    <dgm:cxn modelId="{95F6C757-93D0-4F34-8661-52A248DD32DF}" type="presParOf" srcId="{5FD10CDB-84EA-42CE-B0B0-4FC4C3194245}" destId="{C50EECD6-6446-4B4D-9FCF-029459C811FC}" srcOrd="37" destOrd="0" presId="urn:microsoft.com/office/officeart/2005/8/layout/vList2"/>
    <dgm:cxn modelId="{A674AD2C-5BB5-41F2-B685-87C7C7F147DD}" type="presParOf" srcId="{5FD10CDB-84EA-42CE-B0B0-4FC4C3194245}" destId="{9A4BFE45-8B2F-43F0-9998-588A936D9EAA}" srcOrd="38" destOrd="0" presId="urn:microsoft.com/office/officeart/2005/8/layout/vList2"/>
    <dgm:cxn modelId="{50ED2B06-367E-4E5A-9F64-44B60D1FDF74}" type="presParOf" srcId="{5FD10CDB-84EA-42CE-B0B0-4FC4C3194245}" destId="{C687082A-D55A-40CB-94A7-56D4663ADDDB}" srcOrd="39" destOrd="0" presId="urn:microsoft.com/office/officeart/2005/8/layout/vList2"/>
    <dgm:cxn modelId="{EB3671D9-EC79-4BC5-ADE9-6AE90582CBA8}" type="presParOf" srcId="{5FD10CDB-84EA-42CE-B0B0-4FC4C3194245}" destId="{5C200AD1-4093-4DF5-A6D5-6055CA6B4125}" srcOrd="40" destOrd="0" presId="urn:microsoft.com/office/officeart/2005/8/layout/vList2"/>
    <dgm:cxn modelId="{62926AD6-C8AC-4769-8600-2DA2BE0C3FEA}" type="presParOf" srcId="{5FD10CDB-84EA-42CE-B0B0-4FC4C3194245}" destId="{F26AC63A-A291-437B-B6A4-91CE1FBC4F36}" srcOrd="41" destOrd="0" presId="urn:microsoft.com/office/officeart/2005/8/layout/vList2"/>
    <dgm:cxn modelId="{E19F322B-2242-4E38-87C5-74AE2C6B6510}" type="presParOf" srcId="{5FD10CDB-84EA-42CE-B0B0-4FC4C3194245}" destId="{EE283ADE-9FE9-4B70-B74C-C6D1F77829DB}" srcOrd="42" destOrd="0" presId="urn:microsoft.com/office/officeart/2005/8/layout/vList2"/>
    <dgm:cxn modelId="{AB6E6AB6-DC1F-413D-B551-8E94823F5626}" type="presParOf" srcId="{5FD10CDB-84EA-42CE-B0B0-4FC4C3194245}" destId="{69AE7F10-7572-4C58-AA47-9E0CF2D7B7AB}" srcOrd="43" destOrd="0" presId="urn:microsoft.com/office/officeart/2005/8/layout/vList2"/>
    <dgm:cxn modelId="{7AC52EE3-6F55-420E-9EED-594800047D29}" type="presParOf" srcId="{5FD10CDB-84EA-42CE-B0B0-4FC4C3194245}" destId="{1FB62DC2-1C62-45E7-A66E-02CC112125AE}" srcOrd="44" destOrd="0" presId="urn:microsoft.com/office/officeart/2005/8/layout/vList2"/>
    <dgm:cxn modelId="{6F5E0997-AFC6-4957-9CFB-9E9D96E33B34}" type="presParOf" srcId="{5FD10CDB-84EA-42CE-B0B0-4FC4C3194245}" destId="{04857B0D-141E-475E-AAAC-7D39D8459AC2}" srcOrd="45" destOrd="0" presId="urn:microsoft.com/office/officeart/2005/8/layout/vList2"/>
    <dgm:cxn modelId="{10D62C5C-674F-4BEB-AF9B-6BBC57E06CAB}" type="presParOf" srcId="{5FD10CDB-84EA-42CE-B0B0-4FC4C3194245}" destId="{79993E52-8D7D-4CB5-A938-016F1325D00E}" srcOrd="46" destOrd="0" presId="urn:microsoft.com/office/officeart/2005/8/layout/vList2"/>
  </dgm:cxnLst>
  <dgm:bg>
    <a:solidFill>
      <a:schemeClr val="accent1">
        <a:lumMod val="40000"/>
        <a:lumOff val="6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D1D25-9D60-6A43-BC58-AC117A0E2395}">
      <dsp:nvSpPr>
        <dsp:cNvPr id="0" name=""/>
        <dsp:cNvSpPr/>
      </dsp:nvSpPr>
      <dsp:spPr>
        <a:xfrm>
          <a:off x="2278370" y="1621146"/>
          <a:ext cx="2431732" cy="243173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dirty="0"/>
        </a:p>
        <a:p>
          <a:pPr marL="0" lvl="0" indent="0" algn="ctr" defTabSz="1289050">
            <a:lnSpc>
              <a:spcPct val="90000"/>
            </a:lnSpc>
            <a:spcBef>
              <a:spcPct val="0"/>
            </a:spcBef>
            <a:spcAft>
              <a:spcPct val="35000"/>
            </a:spcAft>
            <a:buNone/>
          </a:pPr>
          <a:r>
            <a:rPr lang="en-US" sz="2900" kern="1200" dirty="0"/>
            <a:t>UX</a:t>
          </a:r>
        </a:p>
      </dsp:txBody>
      <dsp:txXfrm>
        <a:off x="2602601" y="2046699"/>
        <a:ext cx="1783270" cy="1094279"/>
      </dsp:txXfrm>
    </dsp:sp>
    <dsp:sp modelId="{53AD4C2F-B506-3842-9639-1DDCD4FDF4E0}">
      <dsp:nvSpPr>
        <dsp:cNvPr id="0" name=""/>
        <dsp:cNvSpPr/>
      </dsp:nvSpPr>
      <dsp:spPr>
        <a:xfrm>
          <a:off x="3090601" y="230512"/>
          <a:ext cx="2431732" cy="2431732"/>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dirty="0"/>
            <a:t>TECH</a:t>
          </a:r>
        </a:p>
      </dsp:txBody>
      <dsp:txXfrm>
        <a:off x="3834306" y="858709"/>
        <a:ext cx="1459039" cy="1337452"/>
      </dsp:txXfrm>
    </dsp:sp>
    <dsp:sp modelId="{7F1D8AE7-2939-6949-8B85-A2B0C89A3ECA}">
      <dsp:nvSpPr>
        <dsp:cNvPr id="0" name=""/>
        <dsp:cNvSpPr/>
      </dsp:nvSpPr>
      <dsp:spPr>
        <a:xfrm>
          <a:off x="1432071" y="230512"/>
          <a:ext cx="2431732" cy="2431732"/>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dirty="0"/>
            <a:t>BUSINESS</a:t>
          </a:r>
        </a:p>
      </dsp:txBody>
      <dsp:txXfrm>
        <a:off x="1661059" y="858709"/>
        <a:ext cx="1459039" cy="1337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D605A-5759-4F17-9EE2-21317D2F9399}">
      <dsp:nvSpPr>
        <dsp:cNvPr id="0" name=""/>
        <dsp:cNvSpPr/>
      </dsp:nvSpPr>
      <dsp:spPr>
        <a:xfrm>
          <a:off x="0" y="74799"/>
          <a:ext cx="3922960" cy="149760"/>
        </a:xfrm>
        <a:prstGeom prst="round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82110"/>
        <a:ext cx="3908338" cy="135138"/>
      </dsp:txXfrm>
    </dsp:sp>
    <dsp:sp modelId="{CCFAB992-5850-45B1-A8F6-964C46E2243F}">
      <dsp:nvSpPr>
        <dsp:cNvPr id="0" name=""/>
        <dsp:cNvSpPr/>
      </dsp:nvSpPr>
      <dsp:spPr>
        <a:xfrm>
          <a:off x="0" y="247599"/>
          <a:ext cx="3922960" cy="149760"/>
        </a:xfrm>
        <a:prstGeom prst="roundRect">
          <a:avLst/>
        </a:prstGeom>
        <a:solidFill>
          <a:schemeClr val="accent6">
            <a:shade val="80000"/>
            <a:hueOff val="13969"/>
            <a:satOff val="-561"/>
            <a:lumOff val="12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dirty="0"/>
        </a:p>
      </dsp:txBody>
      <dsp:txXfrm>
        <a:off x="7311" y="254910"/>
        <a:ext cx="3908338" cy="135138"/>
      </dsp:txXfrm>
    </dsp:sp>
    <dsp:sp modelId="{CCA7A74A-3E7F-4917-A030-8597E91B00AB}">
      <dsp:nvSpPr>
        <dsp:cNvPr id="0" name=""/>
        <dsp:cNvSpPr/>
      </dsp:nvSpPr>
      <dsp:spPr>
        <a:xfrm>
          <a:off x="0" y="420399"/>
          <a:ext cx="3922960" cy="149760"/>
        </a:xfrm>
        <a:prstGeom prst="roundRect">
          <a:avLst/>
        </a:prstGeom>
        <a:solidFill>
          <a:schemeClr val="accent6">
            <a:shade val="80000"/>
            <a:hueOff val="27937"/>
            <a:satOff val="-1123"/>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427710"/>
        <a:ext cx="3908338" cy="135138"/>
      </dsp:txXfrm>
    </dsp:sp>
    <dsp:sp modelId="{9AAF7F62-E358-4A49-9B21-64FC67880A93}">
      <dsp:nvSpPr>
        <dsp:cNvPr id="0" name=""/>
        <dsp:cNvSpPr/>
      </dsp:nvSpPr>
      <dsp:spPr>
        <a:xfrm>
          <a:off x="0" y="593199"/>
          <a:ext cx="3922960" cy="149760"/>
        </a:xfrm>
        <a:prstGeom prst="roundRect">
          <a:avLst/>
        </a:prstGeom>
        <a:solidFill>
          <a:schemeClr val="accent6">
            <a:shade val="80000"/>
            <a:hueOff val="41906"/>
            <a:satOff val="-1684"/>
            <a:lumOff val="36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600510"/>
        <a:ext cx="3908338" cy="135138"/>
      </dsp:txXfrm>
    </dsp:sp>
    <dsp:sp modelId="{D061AB90-6817-4C55-80F5-468D2303BCDC}">
      <dsp:nvSpPr>
        <dsp:cNvPr id="0" name=""/>
        <dsp:cNvSpPr/>
      </dsp:nvSpPr>
      <dsp:spPr>
        <a:xfrm>
          <a:off x="0" y="765999"/>
          <a:ext cx="3922960" cy="149760"/>
        </a:xfrm>
        <a:prstGeom prst="roundRect">
          <a:avLst/>
        </a:prstGeom>
        <a:solidFill>
          <a:schemeClr val="accent6">
            <a:shade val="80000"/>
            <a:hueOff val="55875"/>
            <a:satOff val="-2245"/>
            <a:lumOff val="4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773310"/>
        <a:ext cx="3908338" cy="135138"/>
      </dsp:txXfrm>
    </dsp:sp>
    <dsp:sp modelId="{B3632B15-B49E-4117-B706-495B066113E6}">
      <dsp:nvSpPr>
        <dsp:cNvPr id="0" name=""/>
        <dsp:cNvSpPr/>
      </dsp:nvSpPr>
      <dsp:spPr>
        <a:xfrm>
          <a:off x="0" y="938799"/>
          <a:ext cx="3922960" cy="149760"/>
        </a:xfrm>
        <a:prstGeom prst="roundRect">
          <a:avLst/>
        </a:prstGeom>
        <a:solidFill>
          <a:schemeClr val="accent6">
            <a:shade val="80000"/>
            <a:hueOff val="69843"/>
            <a:satOff val="-2806"/>
            <a:lumOff val="60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946110"/>
        <a:ext cx="3908338" cy="135138"/>
      </dsp:txXfrm>
    </dsp:sp>
    <dsp:sp modelId="{CC5B35FA-56FC-4D87-A2DB-0B52EDFC1B83}">
      <dsp:nvSpPr>
        <dsp:cNvPr id="0" name=""/>
        <dsp:cNvSpPr/>
      </dsp:nvSpPr>
      <dsp:spPr>
        <a:xfrm>
          <a:off x="0" y="1111599"/>
          <a:ext cx="3922960" cy="149760"/>
        </a:xfrm>
        <a:prstGeom prst="roundRect">
          <a:avLst/>
        </a:prstGeom>
        <a:solidFill>
          <a:schemeClr val="accent6">
            <a:shade val="80000"/>
            <a:hueOff val="83812"/>
            <a:satOff val="-3368"/>
            <a:lumOff val="72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1118910"/>
        <a:ext cx="3908338" cy="135138"/>
      </dsp:txXfrm>
    </dsp:sp>
    <dsp:sp modelId="{B7BDAF0C-4D9F-42E7-9B1E-D15F42C7AC51}">
      <dsp:nvSpPr>
        <dsp:cNvPr id="0" name=""/>
        <dsp:cNvSpPr/>
      </dsp:nvSpPr>
      <dsp:spPr>
        <a:xfrm>
          <a:off x="0" y="1284399"/>
          <a:ext cx="3922960" cy="149760"/>
        </a:xfrm>
        <a:prstGeom prst="roundRect">
          <a:avLst/>
        </a:prstGeom>
        <a:solidFill>
          <a:schemeClr val="accent6">
            <a:shade val="80000"/>
            <a:hueOff val="97781"/>
            <a:satOff val="-3929"/>
            <a:lumOff val="84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1291710"/>
        <a:ext cx="3908338" cy="135138"/>
      </dsp:txXfrm>
    </dsp:sp>
    <dsp:sp modelId="{2D61D4F2-7343-4846-95D8-9F03153595D6}">
      <dsp:nvSpPr>
        <dsp:cNvPr id="0" name=""/>
        <dsp:cNvSpPr/>
      </dsp:nvSpPr>
      <dsp:spPr>
        <a:xfrm>
          <a:off x="0" y="1457199"/>
          <a:ext cx="3922960" cy="149760"/>
        </a:xfrm>
        <a:prstGeom prst="roundRect">
          <a:avLst/>
        </a:prstGeom>
        <a:solidFill>
          <a:schemeClr val="accent6">
            <a:shade val="80000"/>
            <a:hueOff val="111750"/>
            <a:satOff val="-4490"/>
            <a:lumOff val="96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1464510"/>
        <a:ext cx="3908338" cy="135138"/>
      </dsp:txXfrm>
    </dsp:sp>
    <dsp:sp modelId="{6BA43491-FB6B-421D-81C0-3A20921FDA83}">
      <dsp:nvSpPr>
        <dsp:cNvPr id="0" name=""/>
        <dsp:cNvSpPr/>
      </dsp:nvSpPr>
      <dsp:spPr>
        <a:xfrm>
          <a:off x="0" y="1629999"/>
          <a:ext cx="3922960" cy="149760"/>
        </a:xfrm>
        <a:prstGeom prst="roundRect">
          <a:avLst/>
        </a:prstGeom>
        <a:solidFill>
          <a:schemeClr val="accent6">
            <a:shade val="80000"/>
            <a:hueOff val="125718"/>
            <a:satOff val="-5051"/>
            <a:lumOff val="108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dirty="0"/>
        </a:p>
      </dsp:txBody>
      <dsp:txXfrm>
        <a:off x="7311" y="1637310"/>
        <a:ext cx="3908338" cy="135138"/>
      </dsp:txXfrm>
    </dsp:sp>
    <dsp:sp modelId="{AC96253D-25BF-4AE5-A71A-D264B3EB9F73}">
      <dsp:nvSpPr>
        <dsp:cNvPr id="0" name=""/>
        <dsp:cNvSpPr/>
      </dsp:nvSpPr>
      <dsp:spPr>
        <a:xfrm>
          <a:off x="0" y="1802799"/>
          <a:ext cx="3922960" cy="149760"/>
        </a:xfrm>
        <a:prstGeom prst="roundRect">
          <a:avLst/>
        </a:prstGeom>
        <a:solidFill>
          <a:schemeClr val="accent6">
            <a:shade val="80000"/>
            <a:hueOff val="139687"/>
            <a:satOff val="-5613"/>
            <a:lumOff val="120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1810110"/>
        <a:ext cx="3908338" cy="135138"/>
      </dsp:txXfrm>
    </dsp:sp>
    <dsp:sp modelId="{11B92D76-58B2-415C-9AE4-8AE741B8340D}">
      <dsp:nvSpPr>
        <dsp:cNvPr id="0" name=""/>
        <dsp:cNvSpPr/>
      </dsp:nvSpPr>
      <dsp:spPr>
        <a:xfrm>
          <a:off x="0" y="1975599"/>
          <a:ext cx="3922960" cy="149760"/>
        </a:xfrm>
        <a:prstGeom prst="roundRect">
          <a:avLst/>
        </a:prstGeom>
        <a:solidFill>
          <a:schemeClr val="accent6">
            <a:shade val="80000"/>
            <a:hueOff val="153656"/>
            <a:satOff val="-6174"/>
            <a:lumOff val="132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1982910"/>
        <a:ext cx="3908338" cy="135138"/>
      </dsp:txXfrm>
    </dsp:sp>
    <dsp:sp modelId="{91988166-83D4-4DEE-B872-C9C9B11CFF29}">
      <dsp:nvSpPr>
        <dsp:cNvPr id="0" name=""/>
        <dsp:cNvSpPr/>
      </dsp:nvSpPr>
      <dsp:spPr>
        <a:xfrm>
          <a:off x="0" y="2148399"/>
          <a:ext cx="3922960" cy="149760"/>
        </a:xfrm>
        <a:prstGeom prst="roundRect">
          <a:avLst/>
        </a:prstGeom>
        <a:solidFill>
          <a:schemeClr val="accent6">
            <a:shade val="80000"/>
            <a:hueOff val="167624"/>
            <a:satOff val="-6735"/>
            <a:lumOff val="144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2155710"/>
        <a:ext cx="3908338" cy="135138"/>
      </dsp:txXfrm>
    </dsp:sp>
    <dsp:sp modelId="{13807D6D-BB0A-48BD-8885-D837DE97F116}">
      <dsp:nvSpPr>
        <dsp:cNvPr id="0" name=""/>
        <dsp:cNvSpPr/>
      </dsp:nvSpPr>
      <dsp:spPr>
        <a:xfrm>
          <a:off x="0" y="2321199"/>
          <a:ext cx="3922960" cy="149760"/>
        </a:xfrm>
        <a:prstGeom prst="roundRect">
          <a:avLst/>
        </a:prstGeom>
        <a:solidFill>
          <a:schemeClr val="accent6">
            <a:shade val="80000"/>
            <a:hueOff val="181593"/>
            <a:satOff val="-7296"/>
            <a:lumOff val="156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2328510"/>
        <a:ext cx="3908338" cy="135138"/>
      </dsp:txXfrm>
    </dsp:sp>
    <dsp:sp modelId="{F9E0D983-CDB3-4D48-A632-AD1CE1ED7FCB}">
      <dsp:nvSpPr>
        <dsp:cNvPr id="0" name=""/>
        <dsp:cNvSpPr/>
      </dsp:nvSpPr>
      <dsp:spPr>
        <a:xfrm>
          <a:off x="0" y="2493999"/>
          <a:ext cx="3922960" cy="149760"/>
        </a:xfrm>
        <a:prstGeom prst="roundRect">
          <a:avLst/>
        </a:prstGeom>
        <a:solidFill>
          <a:schemeClr val="accent6">
            <a:shade val="80000"/>
            <a:hueOff val="195562"/>
            <a:satOff val="-7858"/>
            <a:lumOff val="16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2501310"/>
        <a:ext cx="3908338" cy="135138"/>
      </dsp:txXfrm>
    </dsp:sp>
    <dsp:sp modelId="{D8B5C762-783A-45AA-B551-11B5798753F9}">
      <dsp:nvSpPr>
        <dsp:cNvPr id="0" name=""/>
        <dsp:cNvSpPr/>
      </dsp:nvSpPr>
      <dsp:spPr>
        <a:xfrm>
          <a:off x="0" y="2666799"/>
          <a:ext cx="3922960" cy="149760"/>
        </a:xfrm>
        <a:prstGeom prst="roundRect">
          <a:avLst/>
        </a:prstGeom>
        <a:solidFill>
          <a:schemeClr val="accent6">
            <a:shade val="80000"/>
            <a:hueOff val="209530"/>
            <a:satOff val="-8419"/>
            <a:lumOff val="180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2674110"/>
        <a:ext cx="3908338" cy="135138"/>
      </dsp:txXfrm>
    </dsp:sp>
    <dsp:sp modelId="{9D65586B-EC89-4062-BB40-CC95A5BA234A}">
      <dsp:nvSpPr>
        <dsp:cNvPr id="0" name=""/>
        <dsp:cNvSpPr/>
      </dsp:nvSpPr>
      <dsp:spPr>
        <a:xfrm>
          <a:off x="0" y="2839599"/>
          <a:ext cx="3922960" cy="149760"/>
        </a:xfrm>
        <a:prstGeom prst="roundRect">
          <a:avLst/>
        </a:prstGeom>
        <a:solidFill>
          <a:schemeClr val="accent6">
            <a:shade val="80000"/>
            <a:hueOff val="223499"/>
            <a:satOff val="-8980"/>
            <a:lumOff val="192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2846910"/>
        <a:ext cx="3908338" cy="135138"/>
      </dsp:txXfrm>
    </dsp:sp>
    <dsp:sp modelId="{56CA2A8D-D9E1-4529-A04B-B1B8898A24FF}">
      <dsp:nvSpPr>
        <dsp:cNvPr id="0" name=""/>
        <dsp:cNvSpPr/>
      </dsp:nvSpPr>
      <dsp:spPr>
        <a:xfrm>
          <a:off x="0" y="3012399"/>
          <a:ext cx="3922960" cy="149760"/>
        </a:xfrm>
        <a:prstGeom prst="roundRect">
          <a:avLst/>
        </a:prstGeom>
        <a:solidFill>
          <a:schemeClr val="accent6">
            <a:shade val="80000"/>
            <a:hueOff val="237468"/>
            <a:satOff val="-9541"/>
            <a:lumOff val="204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3019710"/>
        <a:ext cx="3908338" cy="135138"/>
      </dsp:txXfrm>
    </dsp:sp>
    <dsp:sp modelId="{0A1AB2EB-E9F9-4983-8CC1-5963F8293FEC}">
      <dsp:nvSpPr>
        <dsp:cNvPr id="0" name=""/>
        <dsp:cNvSpPr/>
      </dsp:nvSpPr>
      <dsp:spPr>
        <a:xfrm>
          <a:off x="0" y="3185199"/>
          <a:ext cx="3922960" cy="149760"/>
        </a:xfrm>
        <a:prstGeom prst="roundRect">
          <a:avLst/>
        </a:prstGeom>
        <a:solidFill>
          <a:schemeClr val="accent6">
            <a:shade val="80000"/>
            <a:hueOff val="251437"/>
            <a:satOff val="-10103"/>
            <a:lumOff val="216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3192510"/>
        <a:ext cx="3908338" cy="135138"/>
      </dsp:txXfrm>
    </dsp:sp>
    <dsp:sp modelId="{9A4BFE45-8B2F-43F0-9998-588A936D9EAA}">
      <dsp:nvSpPr>
        <dsp:cNvPr id="0" name=""/>
        <dsp:cNvSpPr/>
      </dsp:nvSpPr>
      <dsp:spPr>
        <a:xfrm>
          <a:off x="0" y="3357999"/>
          <a:ext cx="3922960" cy="149760"/>
        </a:xfrm>
        <a:prstGeom prst="roundRect">
          <a:avLst/>
        </a:prstGeom>
        <a:solidFill>
          <a:schemeClr val="accent6">
            <a:shade val="80000"/>
            <a:hueOff val="265405"/>
            <a:satOff val="-10664"/>
            <a:lumOff val="2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3365310"/>
        <a:ext cx="3908338" cy="135138"/>
      </dsp:txXfrm>
    </dsp:sp>
    <dsp:sp modelId="{5C200AD1-4093-4DF5-A6D5-6055CA6B4125}">
      <dsp:nvSpPr>
        <dsp:cNvPr id="0" name=""/>
        <dsp:cNvSpPr/>
      </dsp:nvSpPr>
      <dsp:spPr>
        <a:xfrm>
          <a:off x="0" y="3530799"/>
          <a:ext cx="3922960" cy="149760"/>
        </a:xfrm>
        <a:prstGeom prst="roundRect">
          <a:avLst/>
        </a:prstGeom>
        <a:solidFill>
          <a:schemeClr val="accent6">
            <a:shade val="80000"/>
            <a:hueOff val="279374"/>
            <a:satOff val="-11225"/>
            <a:lumOff val="240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3538110"/>
        <a:ext cx="3908338" cy="135138"/>
      </dsp:txXfrm>
    </dsp:sp>
    <dsp:sp modelId="{EE283ADE-9FE9-4B70-B74C-C6D1F77829DB}">
      <dsp:nvSpPr>
        <dsp:cNvPr id="0" name=""/>
        <dsp:cNvSpPr/>
      </dsp:nvSpPr>
      <dsp:spPr>
        <a:xfrm>
          <a:off x="0" y="3703599"/>
          <a:ext cx="3922960" cy="149760"/>
        </a:xfrm>
        <a:prstGeom prst="roundRect">
          <a:avLst/>
        </a:prstGeom>
        <a:solidFill>
          <a:schemeClr val="accent6">
            <a:shade val="80000"/>
            <a:hueOff val="293343"/>
            <a:satOff val="-11786"/>
            <a:lumOff val="252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3710910"/>
        <a:ext cx="3908338" cy="135138"/>
      </dsp:txXfrm>
    </dsp:sp>
    <dsp:sp modelId="{1FB62DC2-1C62-45E7-A66E-02CC112125AE}">
      <dsp:nvSpPr>
        <dsp:cNvPr id="0" name=""/>
        <dsp:cNvSpPr/>
      </dsp:nvSpPr>
      <dsp:spPr>
        <a:xfrm>
          <a:off x="0" y="3876399"/>
          <a:ext cx="3922960" cy="149760"/>
        </a:xfrm>
        <a:prstGeom prst="roundRect">
          <a:avLst/>
        </a:prstGeom>
        <a:solidFill>
          <a:schemeClr val="accent6">
            <a:shade val="80000"/>
            <a:hueOff val="307311"/>
            <a:satOff val="-12348"/>
            <a:lumOff val="264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3883710"/>
        <a:ext cx="3908338" cy="135138"/>
      </dsp:txXfrm>
    </dsp:sp>
    <dsp:sp modelId="{79993E52-8D7D-4CB5-A938-016F1325D00E}">
      <dsp:nvSpPr>
        <dsp:cNvPr id="0" name=""/>
        <dsp:cNvSpPr/>
      </dsp:nvSpPr>
      <dsp:spPr>
        <a:xfrm>
          <a:off x="0" y="4049199"/>
          <a:ext cx="3922960" cy="149760"/>
        </a:xfrm>
        <a:prstGeom prst="roundRect">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en-US" sz="800" kern="1200"/>
        </a:p>
      </dsp:txBody>
      <dsp:txXfrm>
        <a:off x="7311" y="4056510"/>
        <a:ext cx="3908338" cy="13513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6D0E3-F6E2-FC48-83FB-52B4BFBD1DF4}" type="datetimeFigureOut">
              <a:rPr lang="en-US" smtClean="0"/>
              <a:t>10/4/22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EF3BA-DE32-C04B-A477-0C7F53AC8853}" type="slidenum">
              <a:rPr lang="en-US" smtClean="0"/>
              <a:t>‹#›</a:t>
            </a:fld>
            <a:endParaRPr lang="en-US"/>
          </a:p>
        </p:txBody>
      </p:sp>
    </p:spTree>
    <p:extLst>
      <p:ext uri="{BB962C8B-B14F-4D97-AF65-F5344CB8AC3E}">
        <p14:creationId xmlns:p14="http://schemas.microsoft.com/office/powerpoint/2010/main" val="6162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4C7CF-4715-4D84-AA95-BE45CB91ABE5}" type="slidenum">
              <a:rPr lang="en-US" smtClean="0"/>
              <a:t>1</a:t>
            </a:fld>
            <a:endParaRPr lang="en-US"/>
          </a:p>
        </p:txBody>
      </p:sp>
    </p:spTree>
    <p:extLst>
      <p:ext uri="{BB962C8B-B14F-4D97-AF65-F5344CB8AC3E}">
        <p14:creationId xmlns:p14="http://schemas.microsoft.com/office/powerpoint/2010/main" val="241630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180BBE7-4BDC-4C12-B30E-D3A83084651F}" type="slidenum">
              <a:rPr lang="en-US"/>
              <a:pPr/>
              <a:t>9</a:t>
            </a:fld>
            <a:endParaRPr lang="en-US"/>
          </a:p>
        </p:txBody>
      </p:sp>
      <p:sp>
        <p:nvSpPr>
          <p:cNvPr id="200706" name="Rectangle 2"/>
          <p:cNvSpPr>
            <a:spLocks noGrp="1" noRot="1" noChangeAspect="1" noChangeArrowheads="1" noTextEdit="1"/>
          </p:cNvSpPr>
          <p:nvPr>
            <p:ph type="sldImg"/>
          </p:nvPr>
        </p:nvSpPr>
        <p:spPr>
          <a:xfrm>
            <a:off x="361950" y="673100"/>
            <a:ext cx="6116638" cy="3441700"/>
          </a:xfrm>
          <a:ln/>
        </p:spPr>
      </p:sp>
      <p:sp>
        <p:nvSpPr>
          <p:cNvPr id="20070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67748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11</a:t>
            </a:fld>
            <a:endParaRPr lang="en-US"/>
          </a:p>
        </p:txBody>
      </p:sp>
    </p:spTree>
    <p:extLst>
      <p:ext uri="{BB962C8B-B14F-4D97-AF65-F5344CB8AC3E}">
        <p14:creationId xmlns:p14="http://schemas.microsoft.com/office/powerpoint/2010/main" val="4032374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12</a:t>
            </a:fld>
            <a:endParaRPr lang="en-US"/>
          </a:p>
        </p:txBody>
      </p:sp>
    </p:spTree>
    <p:extLst>
      <p:ext uri="{BB962C8B-B14F-4D97-AF65-F5344CB8AC3E}">
        <p14:creationId xmlns:p14="http://schemas.microsoft.com/office/powerpoint/2010/main" val="289885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the</a:t>
            </a:r>
            <a:r>
              <a:rPr lang="en-US" baseline="0" dirty="0"/>
              <a:t> wording of the bullets</a:t>
            </a:r>
            <a:endParaRPr lang="en-US" dirty="0"/>
          </a:p>
        </p:txBody>
      </p:sp>
      <p:sp>
        <p:nvSpPr>
          <p:cNvPr id="4" name="Slide Number Placeholder 3"/>
          <p:cNvSpPr>
            <a:spLocks noGrp="1"/>
          </p:cNvSpPr>
          <p:nvPr>
            <p:ph type="sldNum" sz="quarter" idx="10"/>
          </p:nvPr>
        </p:nvSpPr>
        <p:spPr/>
        <p:txBody>
          <a:bodyPr/>
          <a:lstStyle/>
          <a:p>
            <a:fld id="{06D964E6-3512-4C4C-B9C2-3BE3971090F4}" type="slidenum">
              <a:rPr lang="en-US" smtClean="0"/>
              <a:t>13</a:t>
            </a:fld>
            <a:endParaRPr lang="en-US"/>
          </a:p>
        </p:txBody>
      </p:sp>
    </p:spTree>
    <p:extLst>
      <p:ext uri="{BB962C8B-B14F-4D97-AF65-F5344CB8AC3E}">
        <p14:creationId xmlns:p14="http://schemas.microsoft.com/office/powerpoint/2010/main" val="3026884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18</a:t>
            </a:fld>
            <a:endParaRPr lang="en-US"/>
          </a:p>
        </p:txBody>
      </p:sp>
    </p:spTree>
    <p:extLst>
      <p:ext uri="{BB962C8B-B14F-4D97-AF65-F5344CB8AC3E}">
        <p14:creationId xmlns:p14="http://schemas.microsoft.com/office/powerpoint/2010/main" val="3948208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25</a:t>
            </a:fld>
            <a:endParaRPr lang="en-US"/>
          </a:p>
        </p:txBody>
      </p:sp>
    </p:spTree>
    <p:extLst>
      <p:ext uri="{BB962C8B-B14F-4D97-AF65-F5344CB8AC3E}">
        <p14:creationId xmlns:p14="http://schemas.microsoft.com/office/powerpoint/2010/main" val="664592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7388"/>
            <a:ext cx="6096000" cy="34305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8A465A-C292-4654-AC1C-26F1FE035FEF}" type="slidenum">
              <a:rPr lang="en-US" smtClean="0"/>
              <a:pPr/>
              <a:t>27</a:t>
            </a:fld>
            <a:endParaRPr lang="en-US" dirty="0"/>
          </a:p>
        </p:txBody>
      </p:sp>
    </p:spTree>
    <p:extLst>
      <p:ext uri="{BB962C8B-B14F-4D97-AF65-F5344CB8AC3E}">
        <p14:creationId xmlns:p14="http://schemas.microsoft.com/office/powerpoint/2010/main" val="244515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or Divider Page 3">
    <p:bg>
      <p:bg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609600" y="4008438"/>
            <a:ext cx="109728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a:solidFill>
                  <a:schemeClr val="bg1"/>
                </a:solidFill>
                <a:latin typeface="Arial"/>
                <a:cs typeface="Arial"/>
              </a:rPr>
              <a:t>Title is Arial 36pt </a:t>
            </a:r>
            <a:br>
              <a:rPr lang="en-US" sz="3600" b="1" dirty="0">
                <a:solidFill>
                  <a:schemeClr val="bg1"/>
                </a:solidFill>
                <a:latin typeface="Arial"/>
                <a:cs typeface="Arial"/>
              </a:rPr>
            </a:br>
            <a:r>
              <a:rPr lang="en-US" sz="3600" b="1" dirty="0">
                <a:solidFill>
                  <a:schemeClr val="bg1"/>
                </a:solidFill>
                <a:latin typeface="Arial"/>
                <a:cs typeface="Arial"/>
              </a:rPr>
              <a:t>Bold, Two Lines</a:t>
            </a:r>
          </a:p>
        </p:txBody>
      </p:sp>
      <p:sp>
        <p:nvSpPr>
          <p:cNvPr id="11" name="Text Placeholder 14"/>
          <p:cNvSpPr>
            <a:spLocks noGrp="1"/>
          </p:cNvSpPr>
          <p:nvPr>
            <p:ph type="body" sz="quarter" idx="13" hasCustomPrompt="1"/>
          </p:nvPr>
        </p:nvSpPr>
        <p:spPr>
          <a:xfrm>
            <a:off x="609601" y="5769519"/>
            <a:ext cx="9410700" cy="620587"/>
          </a:xfrm>
        </p:spPr>
        <p:txBody>
          <a:bodyPr>
            <a:noAutofit/>
          </a:bodyPr>
          <a:lstStyle>
            <a:lvl1pPr marL="0" indent="0">
              <a:buNone/>
              <a:defRPr sz="1600" baseline="0">
                <a:solidFill>
                  <a:srgbClr val="6F6F73"/>
                </a:solidFill>
                <a:latin typeface="Arial"/>
                <a:cs typeface="Arial"/>
              </a:defRPr>
            </a:lvl1pPr>
          </a:lstStyle>
          <a:p>
            <a:pPr lvl="0"/>
            <a:r>
              <a:rPr lang="en-US" dirty="0"/>
              <a:t>Subtitle goes here</a:t>
            </a:r>
          </a:p>
          <a:p>
            <a:pPr lvl="0"/>
            <a:r>
              <a:rPr lang="en-US" dirty="0"/>
              <a:t>Date, Two lines</a:t>
            </a:r>
          </a:p>
        </p:txBody>
      </p:sp>
    </p:spTree>
    <p:extLst>
      <p:ext uri="{BB962C8B-B14F-4D97-AF65-F5344CB8AC3E}">
        <p14:creationId xmlns:p14="http://schemas.microsoft.com/office/powerpoint/2010/main" val="3436099656"/>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1993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26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073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age 3">
    <p:spTree>
      <p:nvGrpSpPr>
        <p:cNvPr id="1" name=""/>
        <p:cNvGrpSpPr/>
        <p:nvPr/>
      </p:nvGrpSpPr>
      <p:grpSpPr>
        <a:xfrm>
          <a:off x="0" y="0"/>
          <a:ext cx="0" cy="0"/>
          <a:chOff x="0" y="0"/>
          <a:chExt cx="0" cy="0"/>
        </a:xfrm>
      </p:grpSpPr>
      <p:sp>
        <p:nvSpPr>
          <p:cNvPr id="10" name="Text Placeholder 8"/>
          <p:cNvSpPr>
            <a:spLocks noGrp="1"/>
          </p:cNvSpPr>
          <p:nvPr>
            <p:ph type="body" sz="quarter" idx="11" hasCustomPrompt="1"/>
          </p:nvPr>
        </p:nvSpPr>
        <p:spPr>
          <a:xfrm>
            <a:off x="323851" y="598488"/>
            <a:ext cx="10648949" cy="773112"/>
          </a:xfrm>
        </p:spPr>
        <p:txBody>
          <a:bodyPr>
            <a:normAutofit/>
          </a:bodyPr>
          <a:lstStyle>
            <a:lvl1pPr marL="0" indent="0">
              <a:buNone/>
              <a:defRPr sz="2800" b="1"/>
            </a:lvl1pPr>
          </a:lstStyle>
          <a:p>
            <a:pPr lvl="0"/>
            <a:r>
              <a:rPr lang="en-US" dirty="0"/>
              <a:t>Headline</a:t>
            </a:r>
          </a:p>
        </p:txBody>
      </p:sp>
      <p:sp>
        <p:nvSpPr>
          <p:cNvPr id="11" name="Text Placeholder 4"/>
          <p:cNvSpPr>
            <a:spLocks noGrp="1"/>
          </p:cNvSpPr>
          <p:nvPr>
            <p:ph type="body" sz="quarter" idx="10"/>
          </p:nvPr>
        </p:nvSpPr>
        <p:spPr>
          <a:xfrm>
            <a:off x="442862" y="1435101"/>
            <a:ext cx="11360149"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Box 22"/>
          <p:cNvSpPr txBox="1"/>
          <p:nvPr userDrawn="1"/>
        </p:nvSpPr>
        <p:spPr>
          <a:xfrm>
            <a:off x="5166371" y="6292206"/>
            <a:ext cx="1828800" cy="230832"/>
          </a:xfrm>
          <a:prstGeom prst="rect">
            <a:avLst/>
          </a:prstGeom>
          <a:noFill/>
        </p:spPr>
        <p:txBody>
          <a:bodyPr wrap="square" rtlCol="0">
            <a:spAutoFit/>
          </a:bodyPr>
          <a:lstStyle/>
          <a:p>
            <a:pPr algn="ctr"/>
            <a:fld id="{60168079-C11C-9048-AA4B-B68B32CF28D5}" type="slidenum">
              <a:rPr lang="en-US" sz="900" b="1" smtClean="0">
                <a:solidFill>
                  <a:srgbClr val="6F6F73"/>
                </a:solidFill>
                <a:latin typeface="Arial"/>
                <a:cs typeface="Arial"/>
              </a:rPr>
              <a:pPr algn="ctr"/>
              <a:t>‹#›</a:t>
            </a:fld>
            <a:endParaRPr lang="en-US" sz="900" b="1" dirty="0">
              <a:solidFill>
                <a:srgbClr val="6F6F73"/>
              </a:solidFill>
              <a:latin typeface="Arial"/>
              <a:cs typeface="Arial"/>
            </a:endParaRPr>
          </a:p>
        </p:txBody>
      </p:sp>
    </p:spTree>
    <p:extLst>
      <p:ext uri="{BB962C8B-B14F-4D97-AF65-F5344CB8AC3E}">
        <p14:creationId xmlns:p14="http://schemas.microsoft.com/office/powerpoint/2010/main" val="422802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4082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17AE2D-0FC4-484A-ACF4-72B9B9C40F76}"/>
              </a:ext>
            </a:extLst>
          </p:cNvPr>
          <p:cNvSpPr/>
          <p:nvPr userDrawn="1"/>
        </p:nvSpPr>
        <p:spPr>
          <a:xfrm>
            <a:off x="2" y="6347353"/>
            <a:ext cx="2139042" cy="510676"/>
          </a:xfrm>
          <a:prstGeom prst="rect">
            <a:avLst/>
          </a:prstGeom>
          <a:solidFill>
            <a:srgbClr val="25374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8200" y="365125"/>
            <a:ext cx="10515600" cy="892175"/>
          </a:xfrm>
        </p:spPr>
        <p:txBody>
          <a:bodyPr>
            <a:normAutofit/>
          </a:bodyPr>
          <a:lstStyle>
            <a:lvl1pPr>
              <a:defRPr sz="3600" b="1" i="0" baseline="0">
                <a:solidFill>
                  <a:schemeClr val="accent1"/>
                </a:solidFill>
                <a:latin typeface="Rockwell" panose="02060603020205020403" pitchFamily="18" charset="0"/>
              </a:defRPr>
            </a:lvl1pPr>
          </a:lstStyle>
          <a:p>
            <a:r>
              <a:rPr lang="en-US" dirty="0"/>
              <a:t>Click to edit Master title style</a:t>
            </a:r>
          </a:p>
        </p:txBody>
      </p:sp>
      <p:sp>
        <p:nvSpPr>
          <p:cNvPr id="3" name="Content Placeholder 2"/>
          <p:cNvSpPr>
            <a:spLocks noGrp="1"/>
          </p:cNvSpPr>
          <p:nvPr>
            <p:ph idx="1"/>
          </p:nvPr>
        </p:nvSpPr>
        <p:spPr>
          <a:xfrm>
            <a:off x="920723" y="1885842"/>
            <a:ext cx="10515600" cy="4351338"/>
          </a:xfrm>
        </p:spPr>
        <p:txBody>
          <a:bodyPr/>
          <a:lstStyle>
            <a:lvl2pPr marL="685800" indent="-228600">
              <a:buFont typeface="Wingdings" charset="2"/>
              <a:buChar char="Ø"/>
              <a:defRPr/>
            </a:lvl2pPr>
            <a:lvl3pPr marL="1143000" indent="-228600">
              <a:buFont typeface="Wingdings" charset="2"/>
              <a:buChar char="v"/>
              <a:defRPr/>
            </a:lvl3pPr>
            <a:lvl4pPr marL="1600200" indent="-228600">
              <a:buFont typeface="Wingdings" charset="2"/>
              <a:buChar char="§"/>
              <a:defRPr/>
            </a:lvl4pPr>
            <a:lvl5pPr marL="2057400" indent="-228600">
              <a:buFont typeface="Courier New"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p:cNvSpPr/>
          <p:nvPr userDrawn="1"/>
        </p:nvSpPr>
        <p:spPr bwMode="auto">
          <a:xfrm>
            <a:off x="0" y="0"/>
            <a:ext cx="12192000" cy="365125"/>
          </a:xfrm>
          <a:prstGeom prst="rect">
            <a:avLst/>
          </a:prstGeom>
          <a:solidFill>
            <a:srgbClr val="5381AC"/>
          </a:solidFill>
          <a:ln w="9525" algn="ctr">
            <a:noFill/>
            <a:miter lim="800000"/>
            <a:headEnd/>
            <a:tailEnd/>
          </a:ln>
          <a:effectLst/>
          <a:extLst/>
        </p:spPr>
        <p:txBody>
          <a:bodyPr tIns="91440" bIns="91440" rtlCol="0" anchor="ctr"/>
          <a:lstStyle/>
          <a:p>
            <a:pPr marL="0" marR="0" lvl="0" indent="0" algn="ctr" defTabSz="914400" eaLnBrk="1" fontAlgn="auto" latinLnBrk="0" hangingPunct="1">
              <a:lnSpc>
                <a:spcPct val="100000"/>
              </a:lnSpc>
              <a:spcBef>
                <a:spcPct val="3000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20" name="Rectangle 19"/>
          <p:cNvSpPr/>
          <p:nvPr userDrawn="1"/>
        </p:nvSpPr>
        <p:spPr bwMode="auto">
          <a:xfrm>
            <a:off x="0" y="0"/>
            <a:ext cx="1916534" cy="364820"/>
          </a:xfrm>
          <a:prstGeom prst="rect">
            <a:avLst/>
          </a:prstGeom>
          <a:solidFill>
            <a:srgbClr val="002663"/>
          </a:solidFill>
          <a:ln w="9525" algn="ctr">
            <a:noFill/>
            <a:miter lim="800000"/>
            <a:headEnd/>
            <a:tailEnd/>
          </a:ln>
          <a:effectLst/>
          <a:extLst/>
        </p:spPr>
        <p:txBody>
          <a:bodyPr tIns="91440" bIns="91440" rtlCol="0" anchor="ctr"/>
          <a:lstStyle/>
          <a:p>
            <a:pPr algn="ctr" defTabSz="914400">
              <a:spcBef>
                <a:spcPct val="30000"/>
              </a:spcBef>
            </a:pPr>
            <a:endParaRPr lang="en-US">
              <a:solidFill>
                <a:srgbClr val="FFFFFF"/>
              </a:solidFill>
            </a:endParaRPr>
          </a:p>
        </p:txBody>
      </p:sp>
      <p:cxnSp>
        <p:nvCxnSpPr>
          <p:cNvPr id="22" name="Straight Connector 21"/>
          <p:cNvCxnSpPr/>
          <p:nvPr userDrawn="1"/>
        </p:nvCxnSpPr>
        <p:spPr>
          <a:xfrm>
            <a:off x="1913766" y="-18022"/>
            <a:ext cx="0" cy="38284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F54416-B106-1A46-BDA4-706CF4AD2F35}"/>
              </a:ext>
            </a:extLst>
          </p:cNvPr>
          <p:cNvCxnSpPr>
            <a:cxnSpLocks/>
          </p:cNvCxnSpPr>
          <p:nvPr userDrawn="1"/>
        </p:nvCxnSpPr>
        <p:spPr>
          <a:xfrm flipV="1">
            <a:off x="0" y="6313314"/>
            <a:ext cx="12192000" cy="33734"/>
          </a:xfrm>
          <a:prstGeom prst="line">
            <a:avLst/>
          </a:prstGeom>
          <a:ln w="57150" cmpd="sng">
            <a:solidFill>
              <a:srgbClr val="F77A05"/>
            </a:solidFill>
          </a:ln>
        </p:spPr>
        <p:style>
          <a:lnRef idx="2">
            <a:schemeClr val="accent1"/>
          </a:lnRef>
          <a:fillRef idx="0">
            <a:schemeClr val="accent1"/>
          </a:fillRef>
          <a:effectRef idx="1">
            <a:schemeClr val="accent1"/>
          </a:effectRef>
          <a:fontRef idx="minor">
            <a:schemeClr val="tx1"/>
          </a:fontRef>
        </p:style>
      </p:cxnSp>
      <p:pic>
        <p:nvPicPr>
          <p:cNvPr id="28" name="Picture 27" descr="PrimaryHorizontalOutline_Pantone.eps">
            <a:extLst>
              <a:ext uri="{FF2B5EF4-FFF2-40B4-BE49-F238E27FC236}">
                <a16:creationId xmlns:a16="http://schemas.microsoft.com/office/drawing/2014/main" id="{E1D936BC-E494-C044-82F9-3A4A865F42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23" y="6404199"/>
            <a:ext cx="1834011" cy="419860"/>
          </a:xfrm>
          <a:prstGeom prst="rect">
            <a:avLst/>
          </a:prstGeom>
        </p:spPr>
      </p:pic>
      <p:sp>
        <p:nvSpPr>
          <p:cNvPr id="11" name="TextBox 10">
            <a:extLst>
              <a:ext uri="{FF2B5EF4-FFF2-40B4-BE49-F238E27FC236}">
                <a16:creationId xmlns:a16="http://schemas.microsoft.com/office/drawing/2014/main" id="{FF52AE16-1D67-B844-B652-357B4845C5F7}"/>
              </a:ext>
            </a:extLst>
          </p:cNvPr>
          <p:cNvSpPr txBox="1"/>
          <p:nvPr userDrawn="1"/>
        </p:nvSpPr>
        <p:spPr>
          <a:xfrm>
            <a:off x="111943" y="24175"/>
            <a:ext cx="1729449" cy="307777"/>
          </a:xfrm>
          <a:prstGeom prst="rect">
            <a:avLst/>
          </a:prstGeom>
          <a:noFill/>
        </p:spPr>
        <p:txBody>
          <a:bodyPr wrap="square" lIns="0" tIns="0" rIns="0" bIns="0" rtlCol="0">
            <a:spAutoFit/>
          </a:bodyPr>
          <a:lstStyle/>
          <a:p>
            <a:pPr algn="ctr" defTabSz="914400"/>
            <a:r>
              <a:rPr lang="en-US" sz="1000" b="1" baseline="0" dirty="0">
                <a:solidFill>
                  <a:srgbClr val="FFFFFF"/>
                </a:solidFill>
              </a:rPr>
              <a:t>AGILE PRODUCT MANAGEMENT</a:t>
            </a:r>
            <a:br>
              <a:rPr lang="en-US" sz="1000" b="1" baseline="0" dirty="0">
                <a:solidFill>
                  <a:srgbClr val="FFFFFF"/>
                </a:solidFill>
              </a:rPr>
            </a:br>
            <a:r>
              <a:rPr lang="en-US" sz="1000" b="1" baseline="0" dirty="0">
                <a:solidFill>
                  <a:srgbClr val="FFFFFF"/>
                </a:solidFill>
              </a:rPr>
              <a:t>Portfolio Focus</a:t>
            </a:r>
          </a:p>
        </p:txBody>
      </p:sp>
    </p:spTree>
    <p:extLst>
      <p:ext uri="{BB962C8B-B14F-4D97-AF65-F5344CB8AC3E}">
        <p14:creationId xmlns:p14="http://schemas.microsoft.com/office/powerpoint/2010/main" val="145448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1977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50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271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92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34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428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C97D7D6-B64C-6B44-90AC-4DE417CAF7C9}"/>
              </a:ext>
            </a:extLst>
          </p:cNvPr>
          <p:cNvSpPr/>
          <p:nvPr userDrawn="1"/>
        </p:nvSpPr>
        <p:spPr>
          <a:xfrm>
            <a:off x="1" y="6347353"/>
            <a:ext cx="12191999" cy="510676"/>
          </a:xfrm>
          <a:prstGeom prst="rect">
            <a:avLst/>
          </a:prstGeom>
          <a:solidFill>
            <a:srgbClr val="25374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8" name="Straight Connector 7">
            <a:extLst>
              <a:ext uri="{FF2B5EF4-FFF2-40B4-BE49-F238E27FC236}">
                <a16:creationId xmlns:a16="http://schemas.microsoft.com/office/drawing/2014/main" id="{E39CD330-F657-E04D-858A-3F0B658D702C}"/>
              </a:ext>
            </a:extLst>
          </p:cNvPr>
          <p:cNvCxnSpPr>
            <a:cxnSpLocks/>
          </p:cNvCxnSpPr>
          <p:nvPr userDrawn="1"/>
        </p:nvCxnSpPr>
        <p:spPr>
          <a:xfrm flipV="1">
            <a:off x="0" y="6313314"/>
            <a:ext cx="12192000" cy="33734"/>
          </a:xfrm>
          <a:prstGeom prst="line">
            <a:avLst/>
          </a:prstGeom>
          <a:ln w="57150" cmpd="sng">
            <a:solidFill>
              <a:srgbClr val="F77A05"/>
            </a:solidFill>
          </a:ln>
        </p:spPr>
        <p:style>
          <a:lnRef idx="2">
            <a:schemeClr val="accent1"/>
          </a:lnRef>
          <a:fillRef idx="0">
            <a:schemeClr val="accent1"/>
          </a:fillRef>
          <a:effectRef idx="1">
            <a:schemeClr val="accent1"/>
          </a:effectRef>
          <a:fontRef idx="minor">
            <a:schemeClr val="tx1"/>
          </a:fontRef>
        </p:style>
      </p:cxnSp>
      <p:pic>
        <p:nvPicPr>
          <p:cNvPr id="9" name="Picture 8" descr="PrimaryHorizontalOutline_Pantone.eps">
            <a:extLst>
              <a:ext uri="{FF2B5EF4-FFF2-40B4-BE49-F238E27FC236}">
                <a16:creationId xmlns:a16="http://schemas.microsoft.com/office/drawing/2014/main" id="{614CCEBF-D1B6-6B45-BD1C-97E7BCFF311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2523" y="6415629"/>
            <a:ext cx="1834011" cy="419860"/>
          </a:xfrm>
          <a:prstGeom prst="rect">
            <a:avLst/>
          </a:prstGeom>
        </p:spPr>
      </p:pic>
      <p:sp>
        <p:nvSpPr>
          <p:cNvPr id="12" name="Rectangle 11">
            <a:extLst>
              <a:ext uri="{FF2B5EF4-FFF2-40B4-BE49-F238E27FC236}">
                <a16:creationId xmlns:a16="http://schemas.microsoft.com/office/drawing/2014/main" id="{20756873-348A-AD40-A615-61BF84E64E6F}"/>
              </a:ext>
            </a:extLst>
          </p:cNvPr>
          <p:cNvSpPr/>
          <p:nvPr userDrawn="1"/>
        </p:nvSpPr>
        <p:spPr>
          <a:xfrm>
            <a:off x="2514600" y="6393544"/>
            <a:ext cx="9029699" cy="369332"/>
          </a:xfrm>
          <a:prstGeom prst="rect">
            <a:avLst/>
          </a:prstGeom>
        </p:spPr>
        <p:txBody>
          <a:bodyPr wrap="square">
            <a:spAutoFit/>
          </a:bodyPr>
          <a:lstStyle/>
          <a:p>
            <a:r>
              <a:rPr lang="en-US" sz="1800" b="1" baseline="0" dirty="0">
                <a:solidFill>
                  <a:schemeClr val="bg1"/>
                </a:solidFill>
              </a:rPr>
              <a:t>                       IT 705 – Project Management					</a:t>
            </a:r>
            <a:fld id="{F4DEC81A-D8E5-F647-B71F-A3E8B5F732BD}" type="slidenum">
              <a:rPr lang="en-US" sz="1800" b="1" baseline="0" smtClean="0">
                <a:solidFill>
                  <a:schemeClr val="bg1"/>
                </a:solidFill>
              </a:rPr>
              <a:t>‹#›</a:t>
            </a:fld>
            <a:endParaRPr lang="en-US" dirty="0"/>
          </a:p>
        </p:txBody>
      </p:sp>
      <p:sp>
        <p:nvSpPr>
          <p:cNvPr id="10" name="Rectangle 9">
            <a:extLst>
              <a:ext uri="{FF2B5EF4-FFF2-40B4-BE49-F238E27FC236}">
                <a16:creationId xmlns:a16="http://schemas.microsoft.com/office/drawing/2014/main" id="{64CAE097-5800-3A40-8B25-141BB9905088}"/>
              </a:ext>
            </a:extLst>
          </p:cNvPr>
          <p:cNvSpPr/>
          <p:nvPr userDrawn="1"/>
        </p:nvSpPr>
        <p:spPr bwMode="auto">
          <a:xfrm>
            <a:off x="0" y="0"/>
            <a:ext cx="12192000" cy="365125"/>
          </a:xfrm>
          <a:prstGeom prst="rect">
            <a:avLst/>
          </a:prstGeom>
          <a:solidFill>
            <a:srgbClr val="5381AC"/>
          </a:solidFill>
          <a:ln w="9525" algn="ctr">
            <a:noFill/>
            <a:miter lim="800000"/>
            <a:headEnd/>
            <a:tailEnd/>
          </a:ln>
          <a:effectLst/>
          <a:extLst/>
        </p:spPr>
        <p:txBody>
          <a:bodyPr tIns="91440" bIns="91440" rtlCol="0" anchor="ctr"/>
          <a:lstStyle/>
          <a:p>
            <a:pPr marL="0" marR="0" lvl="0" indent="0" algn="ctr" defTabSz="914400" eaLnBrk="1" fontAlgn="auto" latinLnBrk="0" hangingPunct="1">
              <a:lnSpc>
                <a:spcPct val="100000"/>
              </a:lnSpc>
              <a:spcBef>
                <a:spcPct val="3000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1" name="Rectangle 10">
            <a:extLst>
              <a:ext uri="{FF2B5EF4-FFF2-40B4-BE49-F238E27FC236}">
                <a16:creationId xmlns:a16="http://schemas.microsoft.com/office/drawing/2014/main" id="{0E1FA5DD-36EE-FA4D-8ED3-CB37A59514A4}"/>
              </a:ext>
            </a:extLst>
          </p:cNvPr>
          <p:cNvSpPr/>
          <p:nvPr userDrawn="1"/>
        </p:nvSpPr>
        <p:spPr bwMode="auto">
          <a:xfrm>
            <a:off x="0" y="0"/>
            <a:ext cx="1913766" cy="364820"/>
          </a:xfrm>
          <a:prstGeom prst="rect">
            <a:avLst/>
          </a:prstGeom>
          <a:solidFill>
            <a:srgbClr val="002663"/>
          </a:solidFill>
          <a:ln w="9525" algn="ctr">
            <a:noFill/>
            <a:miter lim="800000"/>
            <a:headEnd/>
            <a:tailEnd/>
          </a:ln>
          <a:effectLst/>
          <a:extLst/>
        </p:spPr>
        <p:txBody>
          <a:bodyPr tIns="91440" bIns="91440" rtlCol="0" anchor="ctr"/>
          <a:lstStyle/>
          <a:p>
            <a:pPr algn="ctr" defTabSz="914400">
              <a:spcBef>
                <a:spcPct val="30000"/>
              </a:spcBef>
            </a:pPr>
            <a:endParaRPr lang="en-US">
              <a:solidFill>
                <a:srgbClr val="FFFFFF"/>
              </a:solidFill>
            </a:endParaRPr>
          </a:p>
        </p:txBody>
      </p:sp>
      <p:sp>
        <p:nvSpPr>
          <p:cNvPr id="13" name="TextBox 12">
            <a:extLst>
              <a:ext uri="{FF2B5EF4-FFF2-40B4-BE49-F238E27FC236}">
                <a16:creationId xmlns:a16="http://schemas.microsoft.com/office/drawing/2014/main" id="{0CE39C27-F435-F64B-AC87-0896D1F72C08}"/>
              </a:ext>
            </a:extLst>
          </p:cNvPr>
          <p:cNvSpPr txBox="1"/>
          <p:nvPr userDrawn="1"/>
        </p:nvSpPr>
        <p:spPr>
          <a:xfrm>
            <a:off x="111943" y="11114"/>
            <a:ext cx="1729449" cy="307777"/>
          </a:xfrm>
          <a:prstGeom prst="rect">
            <a:avLst/>
          </a:prstGeom>
          <a:noFill/>
        </p:spPr>
        <p:txBody>
          <a:bodyPr wrap="square" lIns="0" tIns="0" rIns="0" bIns="0" rtlCol="0">
            <a:spAutoFit/>
          </a:bodyPr>
          <a:lstStyle/>
          <a:p>
            <a:pPr algn="ctr" defTabSz="914400"/>
            <a:r>
              <a:rPr lang="en-US" sz="1000" b="1" baseline="0" dirty="0">
                <a:solidFill>
                  <a:srgbClr val="FFFFFF"/>
                </a:solidFill>
              </a:rPr>
              <a:t>AGILE PRODUCT MANAGEMENT</a:t>
            </a:r>
            <a:br>
              <a:rPr lang="en-US" sz="1000" b="1" baseline="0" dirty="0">
                <a:solidFill>
                  <a:srgbClr val="FFFFFF"/>
                </a:solidFill>
              </a:rPr>
            </a:br>
            <a:r>
              <a:rPr lang="en-US" sz="1000" b="1" baseline="0" dirty="0">
                <a:solidFill>
                  <a:srgbClr val="FFFFFF"/>
                </a:solidFill>
              </a:rPr>
              <a:t>Portfolio Focus</a:t>
            </a:r>
          </a:p>
        </p:txBody>
      </p:sp>
      <p:cxnSp>
        <p:nvCxnSpPr>
          <p:cNvPr id="14" name="Straight Connector 13">
            <a:extLst>
              <a:ext uri="{FF2B5EF4-FFF2-40B4-BE49-F238E27FC236}">
                <a16:creationId xmlns:a16="http://schemas.microsoft.com/office/drawing/2014/main" id="{067C178A-501E-A54C-B64A-C0674F3FF2DA}"/>
              </a:ext>
            </a:extLst>
          </p:cNvPr>
          <p:cNvCxnSpPr/>
          <p:nvPr userDrawn="1"/>
        </p:nvCxnSpPr>
        <p:spPr>
          <a:xfrm>
            <a:off x="1913766" y="-18022"/>
            <a:ext cx="0" cy="38284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775412"/>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108076"/>
            <a:ext cx="10972800" cy="1143000"/>
          </a:xfrm>
        </p:spPr>
        <p:txBody>
          <a:bodyPr/>
          <a:lstStyle/>
          <a:p>
            <a:r>
              <a:rPr lang="en-US" dirty="0">
                <a:solidFill>
                  <a:schemeClr val="tx1"/>
                </a:solidFill>
                <a:latin typeface="Garamond" panose="02020404030301010803" pitchFamily="18" charset="0"/>
              </a:rPr>
              <a:t>Agile Product Management – Portfolio Focus</a:t>
            </a:r>
          </a:p>
        </p:txBody>
      </p:sp>
      <p:sp>
        <p:nvSpPr>
          <p:cNvPr id="3" name="Text Placeholder 2"/>
          <p:cNvSpPr>
            <a:spLocks noGrp="1"/>
          </p:cNvSpPr>
          <p:nvPr>
            <p:ph type="body" sz="quarter" idx="13"/>
          </p:nvPr>
        </p:nvSpPr>
        <p:spPr/>
        <p:txBody>
          <a:bodyPr/>
          <a:lstStyle/>
          <a:p>
            <a:endParaRPr lang="en-US" dirty="0"/>
          </a:p>
        </p:txBody>
      </p:sp>
      <p:pic>
        <p:nvPicPr>
          <p:cNvPr id="4" name="Picture 3">
            <a:extLst>
              <a:ext uri="{FF2B5EF4-FFF2-40B4-BE49-F238E27FC236}">
                <a16:creationId xmlns:a16="http://schemas.microsoft.com/office/drawing/2014/main" id="{A628BD1A-59EA-1849-BD99-6D40CD49958E}"/>
              </a:ext>
            </a:extLst>
          </p:cNvPr>
          <p:cNvPicPr>
            <a:picLocks noChangeAspect="1"/>
          </p:cNvPicPr>
          <p:nvPr/>
        </p:nvPicPr>
        <p:blipFill>
          <a:blip r:embed="rId3"/>
          <a:stretch>
            <a:fillRect/>
          </a:stretch>
        </p:blipFill>
        <p:spPr>
          <a:xfrm>
            <a:off x="2471738" y="2073275"/>
            <a:ext cx="5657850" cy="3771900"/>
          </a:xfrm>
          <a:prstGeom prst="rect">
            <a:avLst/>
          </a:prstGeom>
        </p:spPr>
      </p:pic>
    </p:spTree>
    <p:extLst>
      <p:ext uri="{BB962C8B-B14F-4D97-AF65-F5344CB8AC3E}">
        <p14:creationId xmlns:p14="http://schemas.microsoft.com/office/powerpoint/2010/main" val="17655403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 Product Vision Statement</a:t>
            </a:r>
          </a:p>
        </p:txBody>
      </p:sp>
      <p:sp>
        <p:nvSpPr>
          <p:cNvPr id="9" name="Content Placeholder 2">
            <a:extLst>
              <a:ext uri="{FF2B5EF4-FFF2-40B4-BE49-F238E27FC236}">
                <a16:creationId xmlns:a16="http://schemas.microsoft.com/office/drawing/2014/main" id="{9DBB0916-D444-6344-8F87-2747646BF10A}"/>
              </a:ext>
            </a:extLst>
          </p:cNvPr>
          <p:cNvSpPr txBox="1">
            <a:spLocks/>
          </p:cNvSpPr>
          <p:nvPr/>
        </p:nvSpPr>
        <p:spPr>
          <a:xfrm>
            <a:off x="1128090" y="1257300"/>
            <a:ext cx="10967831" cy="475456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A good Product Vision aids:</a:t>
            </a:r>
          </a:p>
          <a:p>
            <a:pPr lvl="1">
              <a:buFont typeface="Wingdings" pitchFamily="2" charset="2"/>
              <a:buChar char="ü"/>
            </a:pPr>
            <a:r>
              <a:rPr lang="en-US" dirty="0"/>
              <a:t>Providing agile teams with focus, meaning and purpose</a:t>
            </a:r>
          </a:p>
          <a:p>
            <a:pPr lvl="1">
              <a:buFont typeface="Wingdings" pitchFamily="2" charset="2"/>
              <a:buChar char="ü"/>
            </a:pPr>
            <a:r>
              <a:rPr lang="en-US" dirty="0"/>
              <a:t>Clarification for target customers/users</a:t>
            </a:r>
          </a:p>
          <a:p>
            <a:pPr lvl="1">
              <a:buFont typeface="Wingdings" pitchFamily="2" charset="2"/>
              <a:buChar char="ü"/>
            </a:pPr>
            <a:r>
              <a:rPr lang="en-US" dirty="0"/>
              <a:t>Guide in the development of a 12-24 month RoadMap of Enhancements</a:t>
            </a:r>
          </a:p>
          <a:p>
            <a:pPr lvl="1">
              <a:buFont typeface="Wingdings" pitchFamily="2" charset="2"/>
              <a:buChar char="ü"/>
            </a:pPr>
            <a:r>
              <a:rPr lang="en-US" dirty="0"/>
              <a:t>Creation and organization of product backlog</a:t>
            </a:r>
          </a:p>
          <a:p>
            <a:pPr lvl="1">
              <a:buFont typeface="Wingdings" pitchFamily="2" charset="2"/>
              <a:buChar char="ü"/>
            </a:pPr>
            <a:r>
              <a:rPr lang="en-US" dirty="0"/>
              <a:t>Help form consensus on the products Next Viable Deployment – NVD</a:t>
            </a:r>
          </a:p>
          <a:p>
            <a:pPr lvl="2">
              <a:buFont typeface="Courier New" panose="02070309020205020404" pitchFamily="49" charset="0"/>
              <a:buChar char="o"/>
            </a:pPr>
            <a:r>
              <a:rPr lang="en-US" dirty="0"/>
              <a:t>What is the next capability we can provide to our customer to determine if it meets their needs?</a:t>
            </a:r>
          </a:p>
          <a:p>
            <a:pPr lvl="2">
              <a:buFont typeface="Courier New" panose="02070309020205020404" pitchFamily="49" charset="0"/>
              <a:buChar char="o"/>
            </a:pPr>
            <a:r>
              <a:rPr lang="en-US" dirty="0"/>
              <a:t>Eric </a:t>
            </a:r>
            <a:r>
              <a:rPr lang="en-US" dirty="0" err="1"/>
              <a:t>Ries</a:t>
            </a:r>
            <a:r>
              <a:rPr lang="en-US" dirty="0"/>
              <a:t> (author of The </a:t>
            </a:r>
            <a:r>
              <a:rPr lang="en-US" dirty="0" err="1"/>
              <a:t>LeanStartUp</a:t>
            </a:r>
            <a:r>
              <a:rPr lang="en-US" dirty="0"/>
              <a:t>) describes as </a:t>
            </a:r>
            <a:br>
              <a:rPr lang="en-US" dirty="0"/>
            </a:br>
            <a:r>
              <a:rPr lang="en-US" i="1" dirty="0"/>
              <a:t>“smallest possible experiment to test a specific hypothesis”</a:t>
            </a:r>
          </a:p>
          <a:p>
            <a:pPr lvl="2">
              <a:buFont typeface="Courier New" panose="02070309020205020404" pitchFamily="49" charset="0"/>
              <a:buChar char="o"/>
            </a:pPr>
            <a:r>
              <a:rPr lang="en-US" dirty="0"/>
              <a:t>Many use the term MVP’s (</a:t>
            </a:r>
            <a:r>
              <a:rPr lang="en-US" dirty="0" err="1"/>
              <a:t>a.k.a</a:t>
            </a:r>
            <a:r>
              <a:rPr lang="en-US" dirty="0"/>
              <a:t> “minimum viable product”)</a:t>
            </a:r>
          </a:p>
          <a:p>
            <a:pPr lvl="3">
              <a:buFont typeface="Wingdings" pitchFamily="2" charset="2"/>
              <a:buChar char="§"/>
            </a:pPr>
            <a:r>
              <a:rPr lang="en-US" dirty="0"/>
              <a:t>Problem with MVP is that can be vague and not small at all</a:t>
            </a:r>
          </a:p>
        </p:txBody>
      </p:sp>
    </p:spTree>
    <p:extLst>
      <p:ext uri="{BB962C8B-B14F-4D97-AF65-F5344CB8AC3E}">
        <p14:creationId xmlns:p14="http://schemas.microsoft.com/office/powerpoint/2010/main" val="414615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75" y="893763"/>
            <a:ext cx="10972800" cy="1143000"/>
          </a:xfrm>
        </p:spPr>
        <p:txBody>
          <a:bodyPr/>
          <a:lstStyle/>
          <a:p>
            <a:pPr>
              <a:spcAft>
                <a:spcPts val="600"/>
              </a:spcAft>
            </a:pPr>
            <a:r>
              <a:rPr lang="en-US" dirty="0">
                <a:solidFill>
                  <a:schemeClr val="tx1"/>
                </a:solidFill>
              </a:rPr>
              <a:t>Class Exercise</a:t>
            </a:r>
          </a:p>
        </p:txBody>
      </p:sp>
      <p:sp>
        <p:nvSpPr>
          <p:cNvPr id="3" name="Content Placeholder 2"/>
          <p:cNvSpPr>
            <a:spLocks noGrp="1"/>
          </p:cNvSpPr>
          <p:nvPr>
            <p:ph type="body" sz="quarter" idx="13"/>
          </p:nvPr>
        </p:nvSpPr>
        <p:spPr>
          <a:xfrm>
            <a:off x="1895872" y="2357438"/>
            <a:ext cx="7378700" cy="1732693"/>
          </a:xfrm>
        </p:spPr>
        <p:txBody>
          <a:bodyPr>
            <a:normAutofit/>
          </a:bodyPr>
          <a:lstStyle/>
          <a:p>
            <a:pPr>
              <a:spcAft>
                <a:spcPts val="600"/>
              </a:spcAft>
            </a:pPr>
            <a:r>
              <a:rPr lang="en-US" sz="2800" b="1" i="1" dirty="0">
                <a:solidFill>
                  <a:schemeClr val="accent5">
                    <a:lumMod val="50000"/>
                  </a:schemeClr>
                </a:solidFill>
              </a:rPr>
              <a:t>CREATE A PRODUCT VISION</a:t>
            </a:r>
            <a:endParaRPr lang="en-US" sz="2800" b="1" i="1" u="sng" dirty="0">
              <a:solidFill>
                <a:schemeClr val="accent5">
                  <a:lumMod val="50000"/>
                </a:schemeClr>
              </a:solidFill>
            </a:endParaRPr>
          </a:p>
        </p:txBody>
      </p:sp>
    </p:spTree>
    <p:extLst>
      <p:ext uri="{BB962C8B-B14F-4D97-AF65-F5344CB8AC3E}">
        <p14:creationId xmlns:p14="http://schemas.microsoft.com/office/powerpoint/2010/main" val="1493647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594610" y="809992"/>
            <a:ext cx="7378700" cy="1732693"/>
          </a:xfrm>
        </p:spPr>
        <p:txBody>
          <a:bodyPr>
            <a:normAutofit/>
          </a:bodyPr>
          <a:lstStyle/>
          <a:p>
            <a:pPr>
              <a:spcAft>
                <a:spcPts val="600"/>
              </a:spcAft>
            </a:pPr>
            <a:r>
              <a:rPr lang="en-US" sz="4000" b="1" i="1" dirty="0">
                <a:solidFill>
                  <a:schemeClr val="accent5">
                    <a:lumMod val="50000"/>
                  </a:schemeClr>
                </a:solidFill>
              </a:rPr>
              <a:t>PERSONAS</a:t>
            </a:r>
            <a:endParaRPr lang="en-US" sz="4000" b="1" i="1" u="sng" dirty="0">
              <a:solidFill>
                <a:schemeClr val="accent5">
                  <a:lumMod val="50000"/>
                </a:schemeClr>
              </a:solidFill>
            </a:endParaRPr>
          </a:p>
        </p:txBody>
      </p:sp>
      <p:pic>
        <p:nvPicPr>
          <p:cNvPr id="8" name="Picture 7">
            <a:extLst>
              <a:ext uri="{FF2B5EF4-FFF2-40B4-BE49-F238E27FC236}">
                <a16:creationId xmlns:a16="http://schemas.microsoft.com/office/drawing/2014/main" id="{08271F32-FC80-BE4B-AA03-2A090E253963}"/>
              </a:ext>
            </a:extLst>
          </p:cNvPr>
          <p:cNvPicPr>
            <a:picLocks noChangeAspect="1"/>
          </p:cNvPicPr>
          <p:nvPr/>
        </p:nvPicPr>
        <p:blipFill>
          <a:blip r:embed="rId3"/>
          <a:stretch>
            <a:fillRect/>
          </a:stretch>
        </p:blipFill>
        <p:spPr>
          <a:xfrm>
            <a:off x="361908" y="1529861"/>
            <a:ext cx="11451102" cy="4554416"/>
          </a:xfrm>
          <a:prstGeom prst="rect">
            <a:avLst/>
          </a:prstGeom>
        </p:spPr>
      </p:pic>
    </p:spTree>
    <p:extLst>
      <p:ext uri="{BB962C8B-B14F-4D97-AF65-F5344CB8AC3E}">
        <p14:creationId xmlns:p14="http://schemas.microsoft.com/office/powerpoint/2010/main" val="340718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This Product For?</a:t>
            </a:r>
          </a:p>
        </p:txBody>
      </p:sp>
      <p:sp>
        <p:nvSpPr>
          <p:cNvPr id="3" name="Content Placeholder 2"/>
          <p:cNvSpPr>
            <a:spLocks noGrp="1"/>
          </p:cNvSpPr>
          <p:nvPr>
            <p:ph idx="1"/>
          </p:nvPr>
        </p:nvSpPr>
        <p:spPr>
          <a:xfrm>
            <a:off x="1360339" y="1257300"/>
            <a:ext cx="10515600" cy="4351338"/>
          </a:xfrm>
        </p:spPr>
        <p:txBody>
          <a:bodyPr>
            <a:normAutofit/>
          </a:bodyPr>
          <a:lstStyle/>
          <a:p>
            <a:pPr marL="0" indent="0">
              <a:buNone/>
            </a:pPr>
            <a:r>
              <a:rPr lang="en-US" b="1" dirty="0"/>
              <a:t>Personas</a:t>
            </a:r>
            <a:r>
              <a:rPr lang="en-US" dirty="0"/>
              <a:t> are a popular aid to understanding  customers and their needs for various areas of an organization</a:t>
            </a:r>
          </a:p>
          <a:p>
            <a:pPr marL="342900" indent="-342900">
              <a:buFont typeface="Arial" pitchFamily="34" charset="0"/>
              <a:buChar char="•"/>
            </a:pPr>
            <a:r>
              <a:rPr lang="en-US" dirty="0"/>
              <a:t>Common elements of a persona</a:t>
            </a:r>
          </a:p>
          <a:p>
            <a:pPr marL="569913" lvl="1" indent="-342900">
              <a:buFont typeface="Wingdings" pitchFamily="2" charset="2"/>
              <a:buChar char="Ø"/>
            </a:pPr>
            <a:r>
              <a:rPr lang="en-US" dirty="0"/>
              <a:t>Name &amp; Picture</a:t>
            </a:r>
          </a:p>
          <a:p>
            <a:pPr marL="569913" lvl="1" indent="-342900">
              <a:buFont typeface="Wingdings" pitchFamily="2" charset="2"/>
              <a:buChar char="Ø"/>
            </a:pPr>
            <a:r>
              <a:rPr lang="en-US" dirty="0"/>
              <a:t>Organizational or system role</a:t>
            </a:r>
          </a:p>
          <a:p>
            <a:pPr marL="569913" lvl="1" indent="-342900">
              <a:buFont typeface="Wingdings" pitchFamily="2" charset="2"/>
              <a:buChar char="Ø"/>
            </a:pPr>
            <a:r>
              <a:rPr lang="en-US" dirty="0"/>
              <a:t>Relevant characteristics that effect use of the product</a:t>
            </a:r>
          </a:p>
          <a:p>
            <a:pPr marL="569913" lvl="1" indent="-342900">
              <a:buFont typeface="Wingdings" pitchFamily="2" charset="2"/>
              <a:buChar char="Ø"/>
            </a:pPr>
            <a:r>
              <a:rPr lang="en-US" dirty="0"/>
              <a:t>Needs the product addresses</a:t>
            </a:r>
          </a:p>
          <a:p>
            <a:pPr marL="569913" lvl="1" indent="-342900">
              <a:buFont typeface="Wingdings" pitchFamily="2" charset="2"/>
              <a:buChar char="Ø"/>
            </a:pPr>
            <a:endParaRPr lang="en-US" dirty="0"/>
          </a:p>
          <a:p>
            <a:pPr marL="227013" lvl="1" indent="0">
              <a:buNone/>
            </a:pPr>
            <a:r>
              <a:rPr lang="en-US" b="1" u="sng" dirty="0">
                <a:solidFill>
                  <a:srgbClr val="FF0000"/>
                </a:solidFill>
              </a:rPr>
              <a:t>AVOID STEROTYPE or BIAS ATTRIBUTES TOWARDS THE PERSONA</a:t>
            </a:r>
          </a:p>
          <a:p>
            <a:pPr marL="1027113" lvl="2" indent="-342900">
              <a:buFont typeface="Wingdings" pitchFamily="2" charset="2"/>
              <a:buChar char="q"/>
            </a:pPr>
            <a:r>
              <a:rPr lang="en-US" dirty="0"/>
              <a:t>Question each attribute to determine if it really causes the persona to interface with your product in a different way. (i.e., does level of education really matter?)</a:t>
            </a:r>
          </a:p>
          <a:p>
            <a:pPr marL="342900" indent="-342900">
              <a:buFont typeface="Arial" pitchFamily="34" charset="0"/>
              <a:buChar char="•"/>
            </a:pPr>
            <a:endParaRPr lang="en-US" dirty="0"/>
          </a:p>
        </p:txBody>
      </p:sp>
      <p:sp>
        <p:nvSpPr>
          <p:cNvPr id="4" name="Footer Placeholder 3"/>
          <p:cNvSpPr>
            <a:spLocks noGrp="1"/>
          </p:cNvSpPr>
          <p:nvPr>
            <p:ph type="ftr" sz="quarter" idx="10"/>
          </p:nvPr>
        </p:nvSpPr>
        <p:spPr/>
        <p:txBody>
          <a:bodyPr/>
          <a:lstStyle/>
          <a:p>
            <a:pPr>
              <a:spcBef>
                <a:spcPct val="50000"/>
              </a:spcBef>
              <a:defRPr/>
            </a:pPr>
            <a:r>
              <a:rPr lang="en-US">
                <a:solidFill>
                  <a:schemeClr val="tx1">
                    <a:lumMod val="50000"/>
                    <a:lumOff val="50000"/>
                  </a:schemeClr>
                </a:solidFill>
                <a:cs typeface="Arial" pitchFamily="34" charset="0"/>
              </a:rPr>
              <a:t>© 2013, ADP, Inc. Proprietary and Confidential Information.</a:t>
            </a:r>
            <a:endParaRPr lang="en-US" dirty="0">
              <a:solidFill>
                <a:srgbClr val="ADAFAF"/>
              </a:solidFill>
              <a:cs typeface="Arial" pitchFamily="34" charset="0"/>
            </a:endParaRPr>
          </a:p>
        </p:txBody>
      </p:sp>
      <p:sp>
        <p:nvSpPr>
          <p:cNvPr id="5" name="Slide Number Placeholder 4"/>
          <p:cNvSpPr>
            <a:spLocks noGrp="1"/>
          </p:cNvSpPr>
          <p:nvPr>
            <p:ph type="sldNum" sz="quarter" idx="11"/>
          </p:nvPr>
        </p:nvSpPr>
        <p:spPr/>
        <p:txBody>
          <a:bodyPr/>
          <a:lstStyle/>
          <a:p>
            <a:fld id="{36425922-E6FF-4262-BDFF-712BCC03A287}" type="slidenum">
              <a:rPr lang="en-US" smtClean="0"/>
              <a:t>13</a:t>
            </a:fld>
            <a:endParaRPr lang="en-US"/>
          </a:p>
        </p:txBody>
      </p:sp>
    </p:spTree>
    <p:extLst>
      <p:ext uri="{BB962C8B-B14F-4D97-AF65-F5344CB8AC3E}">
        <p14:creationId xmlns:p14="http://schemas.microsoft.com/office/powerpoint/2010/main" val="52484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Personas</a:t>
            </a:r>
          </a:p>
        </p:txBody>
      </p:sp>
      <p:sp>
        <p:nvSpPr>
          <p:cNvPr id="3" name="Content Placeholder 2"/>
          <p:cNvSpPr>
            <a:spLocks noGrp="1"/>
          </p:cNvSpPr>
          <p:nvPr>
            <p:ph idx="1"/>
          </p:nvPr>
        </p:nvSpPr>
        <p:spPr>
          <a:xfrm>
            <a:off x="1061399" y="1257300"/>
            <a:ext cx="10966477" cy="4351338"/>
          </a:xfrm>
        </p:spPr>
        <p:txBody>
          <a:bodyPr>
            <a:normAutofit lnSpcReduction="10000"/>
          </a:bodyPr>
          <a:lstStyle/>
          <a:p>
            <a:pPr>
              <a:buFont typeface="Wingdings" pitchFamily="2" charset="2"/>
              <a:buChar char="ü"/>
            </a:pPr>
            <a:r>
              <a:rPr lang="en-US" dirty="0"/>
              <a:t>Personas help stakeholders and development teams:</a:t>
            </a:r>
          </a:p>
          <a:p>
            <a:pPr>
              <a:buFont typeface="Wingdings" pitchFamily="2" charset="2"/>
              <a:buChar char="ü"/>
            </a:pPr>
            <a:r>
              <a:rPr lang="en-US" b="0" dirty="0"/>
              <a:t>Empathize with the Customer</a:t>
            </a:r>
          </a:p>
          <a:p>
            <a:pPr>
              <a:buFont typeface="Wingdings" pitchFamily="2" charset="2"/>
              <a:buChar char="ü"/>
            </a:pPr>
            <a:r>
              <a:rPr lang="en-US" dirty="0"/>
              <a:t>Provides consensus on target customer needs across an organization</a:t>
            </a:r>
            <a:endParaRPr lang="en-US" b="0" dirty="0"/>
          </a:p>
          <a:p>
            <a:pPr>
              <a:buFont typeface="Wingdings" pitchFamily="2" charset="2"/>
              <a:buChar char="ü"/>
            </a:pPr>
            <a:r>
              <a:rPr lang="en-US" b="0" dirty="0"/>
              <a:t>Shorten the distance between the product development team and the Customer</a:t>
            </a:r>
          </a:p>
          <a:p>
            <a:pPr>
              <a:buFont typeface="Wingdings" pitchFamily="2" charset="2"/>
              <a:buChar char="ü"/>
            </a:pPr>
            <a:r>
              <a:rPr lang="en-US" b="0" dirty="0"/>
              <a:t>Evaluate the benefit of new features</a:t>
            </a:r>
          </a:p>
          <a:p>
            <a:pPr>
              <a:buFont typeface="Wingdings" pitchFamily="2" charset="2"/>
              <a:buChar char="ü"/>
            </a:pPr>
            <a:r>
              <a:rPr lang="en-US" b="0" dirty="0"/>
              <a:t>Determine the best way to meet a user’s need</a:t>
            </a:r>
          </a:p>
          <a:p>
            <a:pPr>
              <a:buFont typeface="Wingdings" pitchFamily="2" charset="2"/>
              <a:buChar char="ü"/>
            </a:pPr>
            <a:r>
              <a:rPr lang="en-US" b="0" dirty="0"/>
              <a:t>Create UX experiences that match the user’s expectations</a:t>
            </a:r>
          </a:p>
          <a:p>
            <a:pPr>
              <a:buFont typeface="Wingdings" pitchFamily="2" charset="2"/>
              <a:buChar char="ü"/>
            </a:pPr>
            <a:r>
              <a:rPr lang="en-US" b="0" dirty="0"/>
              <a:t>Aides in prioritization Discussions of Initiatives, Features, User Stories</a:t>
            </a:r>
          </a:p>
          <a:p>
            <a:endParaRPr lang="en-US" dirty="0"/>
          </a:p>
        </p:txBody>
      </p:sp>
      <p:sp>
        <p:nvSpPr>
          <p:cNvPr id="4" name="Footer Placeholder 3"/>
          <p:cNvSpPr>
            <a:spLocks noGrp="1"/>
          </p:cNvSpPr>
          <p:nvPr>
            <p:ph type="ftr" sz="quarter" idx="10"/>
          </p:nvPr>
        </p:nvSpPr>
        <p:spPr/>
        <p:txBody>
          <a:bodyPr/>
          <a:lstStyle/>
          <a:p>
            <a:pPr>
              <a:spcBef>
                <a:spcPct val="50000"/>
              </a:spcBef>
              <a:defRPr/>
            </a:pPr>
            <a:r>
              <a:rPr lang="en-US">
                <a:solidFill>
                  <a:schemeClr val="tx1">
                    <a:lumMod val="50000"/>
                    <a:lumOff val="50000"/>
                  </a:schemeClr>
                </a:solidFill>
                <a:cs typeface="Arial" pitchFamily="34" charset="0"/>
              </a:rPr>
              <a:t>© 2013, ADP, Inc. Proprietary and Confidential Information.</a:t>
            </a:r>
            <a:endParaRPr lang="en-US" dirty="0">
              <a:solidFill>
                <a:srgbClr val="ADAFAF"/>
              </a:solidFill>
              <a:cs typeface="Arial" pitchFamily="34" charset="0"/>
            </a:endParaRPr>
          </a:p>
        </p:txBody>
      </p:sp>
      <p:sp>
        <p:nvSpPr>
          <p:cNvPr id="5" name="Slide Number Placeholder 4"/>
          <p:cNvSpPr>
            <a:spLocks noGrp="1"/>
          </p:cNvSpPr>
          <p:nvPr>
            <p:ph type="sldNum" sz="quarter" idx="11"/>
          </p:nvPr>
        </p:nvSpPr>
        <p:spPr/>
        <p:txBody>
          <a:bodyPr/>
          <a:lstStyle/>
          <a:p>
            <a:fld id="{36425922-E6FF-4262-BDFF-712BCC03A287}" type="slidenum">
              <a:rPr lang="en-US" smtClean="0"/>
              <a:t>14</a:t>
            </a:fld>
            <a:endParaRPr lang="en-US"/>
          </a:p>
        </p:txBody>
      </p:sp>
    </p:spTree>
    <p:extLst>
      <p:ext uri="{BB962C8B-B14F-4D97-AF65-F5344CB8AC3E}">
        <p14:creationId xmlns:p14="http://schemas.microsoft.com/office/powerpoint/2010/main" val="4149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a:t>
            </a:r>
            <a:r>
              <a:rPr lang="en-US" baseline="0" dirty="0"/>
              <a:t> Personas</a:t>
            </a:r>
            <a:endParaRPr lang="en-US" dirty="0"/>
          </a:p>
        </p:txBody>
      </p:sp>
      <p:sp>
        <p:nvSpPr>
          <p:cNvPr id="3" name="Content Placeholder 2"/>
          <p:cNvSpPr>
            <a:spLocks noGrp="1"/>
          </p:cNvSpPr>
          <p:nvPr>
            <p:ph idx="1"/>
          </p:nvPr>
        </p:nvSpPr>
        <p:spPr>
          <a:xfrm>
            <a:off x="656954" y="1193571"/>
            <a:ext cx="11230246" cy="4821010"/>
          </a:xfrm>
        </p:spPr>
        <p:txBody>
          <a:bodyPr>
            <a:normAutofit fontScale="85000" lnSpcReduction="10000"/>
          </a:bodyPr>
          <a:lstStyle/>
          <a:p>
            <a:pPr marL="0" indent="0">
              <a:buNone/>
            </a:pPr>
            <a:r>
              <a:rPr lang="en-US" sz="2000" dirty="0"/>
              <a:t>Usability.gov recommends the following steps for creating personas:</a:t>
            </a:r>
          </a:p>
          <a:p>
            <a:pPr marL="684213" lvl="1" indent="-457200">
              <a:lnSpc>
                <a:spcPct val="160000"/>
              </a:lnSpc>
              <a:buFont typeface="+mj-lt"/>
              <a:buAutoNum type="arabicPeriod"/>
            </a:pPr>
            <a:r>
              <a:rPr lang="en-US" dirty="0"/>
              <a:t>Conduct User Research</a:t>
            </a:r>
          </a:p>
          <a:p>
            <a:pPr marL="917575" lvl="2" indent="-457200">
              <a:lnSpc>
                <a:spcPct val="160000"/>
              </a:lnSpc>
              <a:spcBef>
                <a:spcPts val="0"/>
              </a:spcBef>
            </a:pPr>
            <a:r>
              <a:rPr lang="en-US" dirty="0"/>
              <a:t>Focus groups, surveys, etc.</a:t>
            </a:r>
          </a:p>
          <a:p>
            <a:pPr marL="684213" lvl="1" indent="-457200">
              <a:lnSpc>
                <a:spcPct val="160000"/>
              </a:lnSpc>
              <a:buFont typeface="+mj-lt"/>
              <a:buAutoNum type="arabicPeriod"/>
            </a:pPr>
            <a:r>
              <a:rPr lang="en-US" dirty="0"/>
              <a:t>Condense the research</a:t>
            </a:r>
          </a:p>
          <a:p>
            <a:pPr marL="917575" lvl="2" indent="-457200">
              <a:lnSpc>
                <a:spcPct val="160000"/>
              </a:lnSpc>
              <a:spcBef>
                <a:spcPts val="0"/>
              </a:spcBef>
            </a:pPr>
            <a:r>
              <a:rPr lang="en-US" dirty="0"/>
              <a:t>Look for high level themes</a:t>
            </a:r>
          </a:p>
          <a:p>
            <a:pPr marL="684213" lvl="1" indent="-457200">
              <a:lnSpc>
                <a:spcPct val="160000"/>
              </a:lnSpc>
              <a:buFont typeface="+mj-lt"/>
              <a:buAutoNum type="arabicPeriod"/>
            </a:pPr>
            <a:r>
              <a:rPr lang="en-US" dirty="0"/>
              <a:t>Brainstorm</a:t>
            </a:r>
          </a:p>
          <a:p>
            <a:pPr marL="917575" lvl="2" indent="-457200">
              <a:lnSpc>
                <a:spcPct val="160000"/>
              </a:lnSpc>
              <a:spcBef>
                <a:spcPts val="0"/>
              </a:spcBef>
            </a:pPr>
            <a:r>
              <a:rPr lang="en-US" dirty="0"/>
              <a:t>Organize elements into persona groupings</a:t>
            </a:r>
          </a:p>
          <a:p>
            <a:pPr marL="684213" lvl="1" indent="-457200">
              <a:lnSpc>
                <a:spcPct val="160000"/>
              </a:lnSpc>
              <a:buFont typeface="+mj-lt"/>
              <a:buAutoNum type="arabicPeriod"/>
            </a:pPr>
            <a:r>
              <a:rPr lang="en-US" dirty="0"/>
              <a:t>Refine</a:t>
            </a:r>
          </a:p>
          <a:p>
            <a:pPr marL="917575" lvl="2" indent="-457200">
              <a:lnSpc>
                <a:spcPct val="160000"/>
              </a:lnSpc>
              <a:spcBef>
                <a:spcPts val="0"/>
              </a:spcBef>
            </a:pPr>
            <a:r>
              <a:rPr lang="en-US" dirty="0"/>
              <a:t>Combine and prioritize rough personas</a:t>
            </a:r>
          </a:p>
          <a:p>
            <a:pPr marL="917575" lvl="2" indent="-457200">
              <a:lnSpc>
                <a:spcPct val="160000"/>
              </a:lnSpc>
              <a:spcBef>
                <a:spcPts val="0"/>
              </a:spcBef>
            </a:pPr>
            <a:r>
              <a:rPr lang="en-US" dirty="0"/>
              <a:t>3-5 personas is considered ideal</a:t>
            </a:r>
          </a:p>
          <a:p>
            <a:pPr marL="684213" lvl="1" indent="-457200">
              <a:lnSpc>
                <a:spcPct val="160000"/>
              </a:lnSpc>
              <a:buFont typeface="+mj-lt"/>
              <a:buAutoNum type="arabicPeriod"/>
            </a:pPr>
            <a:r>
              <a:rPr lang="en-US" dirty="0"/>
              <a:t>Make them realistic</a:t>
            </a:r>
            <a:endParaRPr lang="en-US" sz="1600" dirty="0"/>
          </a:p>
        </p:txBody>
      </p:sp>
      <p:sp>
        <p:nvSpPr>
          <p:cNvPr id="5" name="Slide Number Placeholder 4"/>
          <p:cNvSpPr>
            <a:spLocks noGrp="1"/>
          </p:cNvSpPr>
          <p:nvPr>
            <p:ph type="sldNum" sz="quarter" idx="11"/>
          </p:nvPr>
        </p:nvSpPr>
        <p:spPr/>
        <p:txBody>
          <a:bodyPr/>
          <a:lstStyle/>
          <a:p>
            <a:fld id="{00E4A3D1-6854-45A4-B5F2-D9270A8908B1}" type="slidenum">
              <a:rPr lang="en-US" smtClean="0"/>
              <a:pPr/>
              <a:t>15</a:t>
            </a:fld>
            <a:endParaRPr lang="en-US"/>
          </a:p>
        </p:txBody>
      </p:sp>
      <p:sp>
        <p:nvSpPr>
          <p:cNvPr id="4" name="Footer Placeholder 3"/>
          <p:cNvSpPr>
            <a:spLocks noGrp="1"/>
          </p:cNvSpPr>
          <p:nvPr>
            <p:ph type="ftr" sz="quarter" idx="10"/>
          </p:nvPr>
        </p:nvSpPr>
        <p:spPr/>
        <p:txBody>
          <a:bodyPr/>
          <a:lstStyle/>
          <a:p>
            <a:pPr>
              <a:spcBef>
                <a:spcPct val="50000"/>
              </a:spcBef>
              <a:defRPr/>
            </a:pPr>
            <a:r>
              <a:rPr lang="en-US">
                <a:solidFill>
                  <a:schemeClr val="tx1">
                    <a:lumMod val="50000"/>
                    <a:lumOff val="50000"/>
                  </a:schemeClr>
                </a:solidFill>
                <a:cs typeface="Arial" pitchFamily="34" charset="0"/>
              </a:rPr>
              <a:t>© 2013, ADP, Inc. Proprietary and Confidential Information.</a:t>
            </a:r>
            <a:endParaRPr lang="en-US" dirty="0">
              <a:solidFill>
                <a:srgbClr val="ADAFAF"/>
              </a:solidFill>
              <a:cs typeface="Arial" pitchFamily="34" charset="0"/>
            </a:endParaRPr>
          </a:p>
        </p:txBody>
      </p:sp>
      <p:sp>
        <p:nvSpPr>
          <p:cNvPr id="7" name="Rectangle 6">
            <a:extLst>
              <a:ext uri="{FF2B5EF4-FFF2-40B4-BE49-F238E27FC236}">
                <a16:creationId xmlns:a16="http://schemas.microsoft.com/office/drawing/2014/main" id="{3B2D216F-FF69-5B45-8484-2D76B150837E}"/>
              </a:ext>
            </a:extLst>
          </p:cNvPr>
          <p:cNvSpPr/>
          <p:nvPr/>
        </p:nvSpPr>
        <p:spPr>
          <a:xfrm>
            <a:off x="5105400" y="6014581"/>
            <a:ext cx="4572000" cy="261610"/>
          </a:xfrm>
          <a:prstGeom prst="rect">
            <a:avLst/>
          </a:prstGeom>
        </p:spPr>
        <p:txBody>
          <a:bodyPr>
            <a:spAutoFit/>
          </a:bodyPr>
          <a:lstStyle/>
          <a:p>
            <a:r>
              <a:rPr lang="en-US" sz="1100" dirty="0"/>
              <a:t>https://</a:t>
            </a:r>
            <a:r>
              <a:rPr lang="en-US" sz="1100" dirty="0" err="1"/>
              <a:t>www.usability.gov</a:t>
            </a:r>
            <a:r>
              <a:rPr lang="en-US" sz="1100" dirty="0"/>
              <a:t>/how-to-and-tools/methods/</a:t>
            </a:r>
            <a:r>
              <a:rPr lang="en-US" sz="1100" dirty="0" err="1"/>
              <a:t>personas.html</a:t>
            </a:r>
            <a:endParaRPr lang="en-US" sz="1100" dirty="0"/>
          </a:p>
        </p:txBody>
      </p:sp>
    </p:spTree>
    <p:extLst>
      <p:ext uri="{BB962C8B-B14F-4D97-AF65-F5344CB8AC3E}">
        <p14:creationId xmlns:p14="http://schemas.microsoft.com/office/powerpoint/2010/main" val="1989225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86701-0C03-FD40-9CE9-A1F25A9D4AF6}"/>
              </a:ext>
            </a:extLst>
          </p:cNvPr>
          <p:cNvSpPr>
            <a:spLocks noGrp="1"/>
          </p:cNvSpPr>
          <p:nvPr>
            <p:ph type="title"/>
          </p:nvPr>
        </p:nvSpPr>
        <p:spPr/>
        <p:txBody>
          <a:bodyPr/>
          <a:lstStyle/>
          <a:p>
            <a:r>
              <a:rPr lang="en-US" dirty="0">
                <a:latin typeface="Rockwell" panose="02060603020205020403" pitchFamily="18" charset="77"/>
              </a:rPr>
              <a:t>Persona Samples</a:t>
            </a:r>
          </a:p>
        </p:txBody>
      </p:sp>
      <p:pic>
        <p:nvPicPr>
          <p:cNvPr id="3" name="Picture 2">
            <a:extLst>
              <a:ext uri="{FF2B5EF4-FFF2-40B4-BE49-F238E27FC236}">
                <a16:creationId xmlns:a16="http://schemas.microsoft.com/office/drawing/2014/main" id="{1498F5EF-31C2-7C49-815E-E6ACEB26B02A}"/>
              </a:ext>
            </a:extLst>
          </p:cNvPr>
          <p:cNvPicPr>
            <a:picLocks noChangeAspect="1"/>
          </p:cNvPicPr>
          <p:nvPr/>
        </p:nvPicPr>
        <p:blipFill>
          <a:blip r:embed="rId2"/>
          <a:stretch>
            <a:fillRect/>
          </a:stretch>
        </p:blipFill>
        <p:spPr>
          <a:xfrm>
            <a:off x="481811" y="1566861"/>
            <a:ext cx="5016311" cy="3902690"/>
          </a:xfrm>
          <a:prstGeom prst="rect">
            <a:avLst/>
          </a:prstGeom>
        </p:spPr>
      </p:pic>
      <p:pic>
        <p:nvPicPr>
          <p:cNvPr id="6" name="Picture 5">
            <a:extLst>
              <a:ext uri="{FF2B5EF4-FFF2-40B4-BE49-F238E27FC236}">
                <a16:creationId xmlns:a16="http://schemas.microsoft.com/office/drawing/2014/main" id="{484BD171-8E90-CE4B-AAAD-42B823B7A38C}"/>
              </a:ext>
            </a:extLst>
          </p:cNvPr>
          <p:cNvPicPr>
            <a:picLocks noChangeAspect="1"/>
          </p:cNvPicPr>
          <p:nvPr/>
        </p:nvPicPr>
        <p:blipFill>
          <a:blip r:embed="rId3"/>
          <a:stretch>
            <a:fillRect/>
          </a:stretch>
        </p:blipFill>
        <p:spPr>
          <a:xfrm>
            <a:off x="6096000" y="1620687"/>
            <a:ext cx="6054739" cy="3918865"/>
          </a:xfrm>
          <a:prstGeom prst="rect">
            <a:avLst/>
          </a:prstGeom>
        </p:spPr>
      </p:pic>
      <p:sp>
        <p:nvSpPr>
          <p:cNvPr id="7" name="Text Box 6">
            <a:extLst>
              <a:ext uri="{FF2B5EF4-FFF2-40B4-BE49-F238E27FC236}">
                <a16:creationId xmlns:a16="http://schemas.microsoft.com/office/drawing/2014/main" id="{A34796C1-ECBD-E747-9832-4A49D7D00F5E}"/>
              </a:ext>
            </a:extLst>
          </p:cNvPr>
          <p:cNvSpPr txBox="1"/>
          <p:nvPr/>
        </p:nvSpPr>
        <p:spPr>
          <a:xfrm>
            <a:off x="10157484" y="5539552"/>
            <a:ext cx="1759585" cy="2749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Source Roman Pilcher</a:t>
            </a:r>
            <a:endParaRPr lang="en-US" sz="120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6">
            <a:extLst>
              <a:ext uri="{FF2B5EF4-FFF2-40B4-BE49-F238E27FC236}">
                <a16:creationId xmlns:a16="http://schemas.microsoft.com/office/drawing/2014/main" id="{0FCD723F-907A-3040-8E4E-7D5941CB2594}"/>
              </a:ext>
            </a:extLst>
          </p:cNvPr>
          <p:cNvSpPr txBox="1"/>
          <p:nvPr/>
        </p:nvSpPr>
        <p:spPr>
          <a:xfrm>
            <a:off x="3738537" y="5539552"/>
            <a:ext cx="1759585" cy="2749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Source </a:t>
            </a:r>
            <a:r>
              <a:rPr lang="en-US" sz="1050" dirty="0" err="1">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Fackcrow.com</a:t>
            </a:r>
            <a:endParaRPr lang="en-US" sz="120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294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86589A-1CA4-DA41-851B-F8C7066D8098}"/>
              </a:ext>
            </a:extLst>
          </p:cNvPr>
          <p:cNvPicPr>
            <a:picLocks noChangeAspect="1"/>
          </p:cNvPicPr>
          <p:nvPr/>
        </p:nvPicPr>
        <p:blipFill>
          <a:blip r:embed="rId2"/>
          <a:stretch>
            <a:fillRect/>
          </a:stretch>
        </p:blipFill>
        <p:spPr>
          <a:xfrm>
            <a:off x="1595225" y="426618"/>
            <a:ext cx="8304913" cy="5868674"/>
          </a:xfrm>
          <a:prstGeom prst="rect">
            <a:avLst/>
          </a:prstGeom>
        </p:spPr>
      </p:pic>
    </p:spTree>
    <p:extLst>
      <p:ext uri="{BB962C8B-B14F-4D97-AF65-F5344CB8AC3E}">
        <p14:creationId xmlns:p14="http://schemas.microsoft.com/office/powerpoint/2010/main" val="3340104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75" y="893763"/>
            <a:ext cx="10972800" cy="1143000"/>
          </a:xfrm>
        </p:spPr>
        <p:txBody>
          <a:bodyPr/>
          <a:lstStyle/>
          <a:p>
            <a:pPr>
              <a:spcAft>
                <a:spcPts val="600"/>
              </a:spcAft>
            </a:pPr>
            <a:r>
              <a:rPr lang="en-US" dirty="0">
                <a:solidFill>
                  <a:schemeClr val="tx1"/>
                </a:solidFill>
              </a:rPr>
              <a:t>Class Exercise</a:t>
            </a:r>
          </a:p>
        </p:txBody>
      </p:sp>
      <p:sp>
        <p:nvSpPr>
          <p:cNvPr id="3" name="Content Placeholder 2"/>
          <p:cNvSpPr>
            <a:spLocks noGrp="1"/>
          </p:cNvSpPr>
          <p:nvPr>
            <p:ph type="body" sz="quarter" idx="13"/>
          </p:nvPr>
        </p:nvSpPr>
        <p:spPr>
          <a:xfrm>
            <a:off x="1895872" y="2357438"/>
            <a:ext cx="7378700" cy="1732693"/>
          </a:xfrm>
        </p:spPr>
        <p:txBody>
          <a:bodyPr>
            <a:normAutofit/>
          </a:bodyPr>
          <a:lstStyle/>
          <a:p>
            <a:pPr>
              <a:spcAft>
                <a:spcPts val="600"/>
              </a:spcAft>
            </a:pPr>
            <a:r>
              <a:rPr lang="en-US" sz="2800" b="1" i="1" dirty="0">
                <a:solidFill>
                  <a:schemeClr val="accent5">
                    <a:lumMod val="50000"/>
                  </a:schemeClr>
                </a:solidFill>
              </a:rPr>
              <a:t>CREATE PERSONAS</a:t>
            </a:r>
            <a:endParaRPr lang="en-US" sz="2800" b="1" i="1" u="sng" dirty="0">
              <a:solidFill>
                <a:schemeClr val="accent5">
                  <a:lumMod val="50000"/>
                </a:schemeClr>
              </a:solidFill>
            </a:endParaRPr>
          </a:p>
        </p:txBody>
      </p:sp>
    </p:spTree>
    <p:extLst>
      <p:ext uri="{BB962C8B-B14F-4D97-AF65-F5344CB8AC3E}">
        <p14:creationId xmlns:p14="http://schemas.microsoft.com/office/powerpoint/2010/main" val="261626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9048B-B955-7C4F-8B1E-A4B065A4E1D7}"/>
              </a:ext>
            </a:extLst>
          </p:cNvPr>
          <p:cNvSpPr>
            <a:spLocks noGrp="1"/>
          </p:cNvSpPr>
          <p:nvPr>
            <p:ph type="title"/>
          </p:nvPr>
        </p:nvSpPr>
        <p:spPr>
          <a:xfrm>
            <a:off x="140677" y="650407"/>
            <a:ext cx="12051323" cy="892175"/>
          </a:xfrm>
        </p:spPr>
        <p:txBody>
          <a:bodyPr>
            <a:normAutofit fontScale="90000"/>
          </a:bodyPr>
          <a:lstStyle/>
          <a:p>
            <a:r>
              <a:rPr lang="en-US" dirty="0"/>
              <a:t>Agile Product Management Recognizes an Unpredictable and Changing Future</a:t>
            </a:r>
          </a:p>
        </p:txBody>
      </p:sp>
      <p:sp>
        <p:nvSpPr>
          <p:cNvPr id="4" name="Content Placeholder 7">
            <a:extLst>
              <a:ext uri="{FF2B5EF4-FFF2-40B4-BE49-F238E27FC236}">
                <a16:creationId xmlns:a16="http://schemas.microsoft.com/office/drawing/2014/main" id="{C5669814-7114-3F43-B75B-C53BCDB2D205}"/>
              </a:ext>
            </a:extLst>
          </p:cNvPr>
          <p:cNvSpPr txBox="1">
            <a:spLocks/>
          </p:cNvSpPr>
          <p:nvPr/>
        </p:nvSpPr>
        <p:spPr>
          <a:xfrm>
            <a:off x="838200" y="2605227"/>
            <a:ext cx="8437880" cy="3125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charset="2"/>
              <a:buChar char="v"/>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ourier New"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itchFamily="34" charset="0"/>
              <a:buChar char="•"/>
            </a:pPr>
            <a:r>
              <a:rPr lang="en-US" sz="2000" dirty="0"/>
              <a:t>Items that occur farther away in the time horizon are less predictable</a:t>
            </a:r>
          </a:p>
          <a:p>
            <a:pPr marL="342900" indent="-342900">
              <a:buFont typeface="Arial" pitchFamily="34" charset="0"/>
              <a:buChar char="•"/>
            </a:pPr>
            <a:r>
              <a:rPr lang="en-US" sz="2000" dirty="0"/>
              <a:t>Agile methods attempt to correlate importance and effort with immediacy</a:t>
            </a:r>
          </a:p>
          <a:p>
            <a:pPr marL="342900" indent="-342900">
              <a:buFont typeface="Arial" pitchFamily="34" charset="0"/>
              <a:buChar char="•"/>
            </a:pPr>
            <a:r>
              <a:rPr lang="en-US" sz="2000" dirty="0"/>
              <a:t>Items farther away </a:t>
            </a:r>
          </a:p>
          <a:p>
            <a:pPr marL="569913" lvl="1" indent="-342900">
              <a:buFont typeface="Wingdings" pitchFamily="2" charset="2"/>
              <a:buChar char="ü"/>
            </a:pPr>
            <a:r>
              <a:rPr lang="en-US" sz="1800" dirty="0"/>
              <a:t>Are less detailed</a:t>
            </a:r>
          </a:p>
          <a:p>
            <a:pPr marL="569913" lvl="1" indent="-342900">
              <a:buFont typeface="Wingdings" pitchFamily="2" charset="2"/>
              <a:buChar char="ü"/>
            </a:pPr>
            <a:r>
              <a:rPr lang="en-US" sz="1800" dirty="0"/>
              <a:t>Change more frequently</a:t>
            </a:r>
          </a:p>
          <a:p>
            <a:pPr marL="569913" lvl="1" indent="-342900">
              <a:buFont typeface="Wingdings" pitchFamily="2" charset="2"/>
              <a:buChar char="ü"/>
            </a:pPr>
            <a:r>
              <a:rPr lang="en-US" sz="1800" dirty="0"/>
              <a:t>Should consume less of the development team’s </a:t>
            </a:r>
            <a:br>
              <a:rPr lang="en-US" sz="1800" dirty="0"/>
            </a:br>
            <a:r>
              <a:rPr lang="en-US" sz="1800" dirty="0"/>
              <a:t>time</a:t>
            </a:r>
          </a:p>
          <a:p>
            <a:pPr marL="569913" lvl="1" indent="-342900">
              <a:buFont typeface="Arial" pitchFamily="34" charset="0"/>
              <a:buChar char="•"/>
            </a:pPr>
            <a:endParaRPr lang="en-US" sz="1800" dirty="0"/>
          </a:p>
        </p:txBody>
      </p:sp>
      <p:pic>
        <p:nvPicPr>
          <p:cNvPr id="5" name="Content Placeholder 9">
            <a:extLst>
              <a:ext uri="{FF2B5EF4-FFF2-40B4-BE49-F238E27FC236}">
                <a16:creationId xmlns:a16="http://schemas.microsoft.com/office/drawing/2014/main" id="{4AE8456B-A87E-B04B-AB3E-335D49675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558" y="3468937"/>
            <a:ext cx="4103687" cy="2571750"/>
          </a:xfrm>
          <a:prstGeom prst="rect">
            <a:avLst/>
          </a:prstGeom>
        </p:spPr>
      </p:pic>
      <p:sp>
        <p:nvSpPr>
          <p:cNvPr id="6" name="Title 5">
            <a:extLst>
              <a:ext uri="{FF2B5EF4-FFF2-40B4-BE49-F238E27FC236}">
                <a16:creationId xmlns:a16="http://schemas.microsoft.com/office/drawing/2014/main" id="{8BC7FAAB-4889-4C49-A838-2673A47064DE}"/>
              </a:ext>
            </a:extLst>
          </p:cNvPr>
          <p:cNvSpPr txBox="1">
            <a:spLocks/>
          </p:cNvSpPr>
          <p:nvPr/>
        </p:nvSpPr>
        <p:spPr>
          <a:xfrm>
            <a:off x="446212" y="1800275"/>
            <a:ext cx="10515600" cy="964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chemeClr val="accent1"/>
                </a:solidFill>
                <a:latin typeface="Rockwell" panose="02060603020205020403" pitchFamily="18" charset="0"/>
                <a:ea typeface="+mj-ea"/>
                <a:cs typeface="+mj-cs"/>
              </a:defRPr>
            </a:lvl1pPr>
          </a:lstStyle>
          <a:p>
            <a:r>
              <a:rPr lang="en-US" sz="2800" dirty="0">
                <a:solidFill>
                  <a:schemeClr val="tx1"/>
                </a:solidFill>
              </a:rPr>
              <a:t>Horizon of Predictability</a:t>
            </a:r>
          </a:p>
        </p:txBody>
      </p:sp>
    </p:spTree>
    <p:extLst>
      <p:ext uri="{BB962C8B-B14F-4D97-AF65-F5344CB8AC3E}">
        <p14:creationId xmlns:p14="http://schemas.microsoft.com/office/powerpoint/2010/main" val="310354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3A05-BC65-8745-9262-9F22EC9E76F9}"/>
              </a:ext>
            </a:extLst>
          </p:cNvPr>
          <p:cNvSpPr>
            <a:spLocks noGrp="1"/>
          </p:cNvSpPr>
          <p:nvPr>
            <p:ph type="ctrTitle"/>
          </p:nvPr>
        </p:nvSpPr>
        <p:spPr/>
        <p:txBody>
          <a:bodyPr/>
          <a:lstStyle/>
          <a:p>
            <a:r>
              <a:rPr lang="en-US" dirty="0"/>
              <a:t>MIDTERM</a:t>
            </a:r>
          </a:p>
        </p:txBody>
      </p:sp>
      <p:sp>
        <p:nvSpPr>
          <p:cNvPr id="3" name="Subtitle 2">
            <a:extLst>
              <a:ext uri="{FF2B5EF4-FFF2-40B4-BE49-F238E27FC236}">
                <a16:creationId xmlns:a16="http://schemas.microsoft.com/office/drawing/2014/main" id="{14FEED3C-3CE1-F84A-B437-5C7D1F5929FE}"/>
              </a:ext>
            </a:extLst>
          </p:cNvPr>
          <p:cNvSpPr>
            <a:spLocks noGrp="1"/>
          </p:cNvSpPr>
          <p:nvPr>
            <p:ph type="subTitle" idx="1"/>
          </p:nvPr>
        </p:nvSpPr>
        <p:spPr/>
        <p:txBody>
          <a:bodyPr/>
          <a:lstStyle/>
          <a:p>
            <a:r>
              <a:rPr lang="en-US" dirty="0" err="1"/>
              <a:t>Feedbackl</a:t>
            </a:r>
            <a:endParaRPr lang="en-US" dirty="0"/>
          </a:p>
        </p:txBody>
      </p:sp>
    </p:spTree>
    <p:extLst>
      <p:ext uri="{BB962C8B-B14F-4D97-AF65-F5344CB8AC3E}">
        <p14:creationId xmlns:p14="http://schemas.microsoft.com/office/powerpoint/2010/main" val="1183294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99960DC-173D-7440-A541-7CFEB7D670E4}"/>
              </a:ext>
            </a:extLst>
          </p:cNvPr>
          <p:cNvSpPr>
            <a:spLocks noGrp="1"/>
          </p:cNvSpPr>
          <p:nvPr>
            <p:ph type="title"/>
          </p:nvPr>
        </p:nvSpPr>
        <p:spPr>
          <a:xfrm>
            <a:off x="4813071" y="1442573"/>
            <a:ext cx="3706292" cy="620835"/>
          </a:xfrm>
        </p:spPr>
        <p:txBody>
          <a:bodyPr>
            <a:normAutofit fontScale="90000"/>
          </a:bodyPr>
          <a:lstStyle/>
          <a:p>
            <a:r>
              <a:rPr lang="en-US" dirty="0"/>
              <a:t>Product </a:t>
            </a:r>
            <a:br>
              <a:rPr lang="en-US" dirty="0"/>
            </a:br>
            <a:r>
              <a:rPr lang="en-US" dirty="0"/>
              <a:t>Ideation</a:t>
            </a:r>
          </a:p>
        </p:txBody>
      </p:sp>
      <p:pic>
        <p:nvPicPr>
          <p:cNvPr id="6" name="Picture 5">
            <a:extLst>
              <a:ext uri="{FF2B5EF4-FFF2-40B4-BE49-F238E27FC236}">
                <a16:creationId xmlns:a16="http://schemas.microsoft.com/office/drawing/2014/main" id="{50682208-DCCE-974A-8A2E-4AB3F48141DE}"/>
              </a:ext>
            </a:extLst>
          </p:cNvPr>
          <p:cNvPicPr>
            <a:picLocks noChangeAspect="1"/>
          </p:cNvPicPr>
          <p:nvPr/>
        </p:nvPicPr>
        <p:blipFill>
          <a:blip r:embed="rId2"/>
          <a:stretch>
            <a:fillRect/>
          </a:stretch>
        </p:blipFill>
        <p:spPr>
          <a:xfrm>
            <a:off x="1301262" y="950150"/>
            <a:ext cx="3277807" cy="1605682"/>
          </a:xfrm>
          <a:prstGeom prst="rect">
            <a:avLst/>
          </a:prstGeom>
        </p:spPr>
      </p:pic>
      <p:pic>
        <p:nvPicPr>
          <p:cNvPr id="7" name="Picture 6">
            <a:extLst>
              <a:ext uri="{FF2B5EF4-FFF2-40B4-BE49-F238E27FC236}">
                <a16:creationId xmlns:a16="http://schemas.microsoft.com/office/drawing/2014/main" id="{8E4438F1-D300-9C4A-9555-59B2183B510D}"/>
              </a:ext>
            </a:extLst>
          </p:cNvPr>
          <p:cNvPicPr>
            <a:picLocks noChangeAspect="1"/>
          </p:cNvPicPr>
          <p:nvPr/>
        </p:nvPicPr>
        <p:blipFill>
          <a:blip r:embed="rId3"/>
          <a:stretch>
            <a:fillRect/>
          </a:stretch>
        </p:blipFill>
        <p:spPr>
          <a:xfrm>
            <a:off x="4736926" y="3141687"/>
            <a:ext cx="3599664" cy="1421097"/>
          </a:xfrm>
          <a:prstGeom prst="rect">
            <a:avLst/>
          </a:prstGeom>
        </p:spPr>
      </p:pic>
      <p:pic>
        <p:nvPicPr>
          <p:cNvPr id="8" name="Picture 7">
            <a:extLst>
              <a:ext uri="{FF2B5EF4-FFF2-40B4-BE49-F238E27FC236}">
                <a16:creationId xmlns:a16="http://schemas.microsoft.com/office/drawing/2014/main" id="{CEE9065B-114D-C744-8D40-AF7B48C1DA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19363" y="4651628"/>
            <a:ext cx="3004419" cy="1690308"/>
          </a:xfrm>
          <a:prstGeom prst="rect">
            <a:avLst/>
          </a:prstGeom>
        </p:spPr>
      </p:pic>
      <p:sp>
        <p:nvSpPr>
          <p:cNvPr id="9" name="Title 1">
            <a:extLst>
              <a:ext uri="{FF2B5EF4-FFF2-40B4-BE49-F238E27FC236}">
                <a16:creationId xmlns:a16="http://schemas.microsoft.com/office/drawing/2014/main" id="{2E3C1F1A-A610-934B-9D24-4C0528ECF940}"/>
              </a:ext>
            </a:extLst>
          </p:cNvPr>
          <p:cNvSpPr txBox="1">
            <a:spLocks/>
          </p:cNvSpPr>
          <p:nvPr/>
        </p:nvSpPr>
        <p:spPr>
          <a:xfrm>
            <a:off x="1867907" y="3539524"/>
            <a:ext cx="5890327" cy="6208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sz="3000" b="1" dirty="0">
                <a:solidFill>
                  <a:schemeClr val="accent1"/>
                </a:solidFill>
                <a:latin typeface="Rockwell" panose="02060603020205020403" pitchFamily="18" charset="77"/>
              </a:rPr>
              <a:t>Product  </a:t>
            </a:r>
            <a:br>
              <a:rPr lang="en-US" sz="3000" b="1" dirty="0">
                <a:solidFill>
                  <a:schemeClr val="accent1"/>
                </a:solidFill>
                <a:latin typeface="Rockwell" panose="02060603020205020403" pitchFamily="18" charset="77"/>
              </a:rPr>
            </a:br>
            <a:r>
              <a:rPr lang="en-US" sz="3000" b="1" dirty="0">
                <a:solidFill>
                  <a:schemeClr val="accent1"/>
                </a:solidFill>
                <a:latin typeface="Rockwell" panose="02060603020205020403" pitchFamily="18" charset="77"/>
              </a:rPr>
              <a:t>Prioritization</a:t>
            </a:r>
          </a:p>
        </p:txBody>
      </p:sp>
      <p:sp>
        <p:nvSpPr>
          <p:cNvPr id="10" name="Title 1">
            <a:extLst>
              <a:ext uri="{FF2B5EF4-FFF2-40B4-BE49-F238E27FC236}">
                <a16:creationId xmlns:a16="http://schemas.microsoft.com/office/drawing/2014/main" id="{B5E44808-3392-4941-A2B0-FB0CE4C02C2D}"/>
              </a:ext>
            </a:extLst>
          </p:cNvPr>
          <p:cNvSpPr txBox="1">
            <a:spLocks/>
          </p:cNvSpPr>
          <p:nvPr/>
        </p:nvSpPr>
        <p:spPr>
          <a:xfrm>
            <a:off x="6018638" y="5330645"/>
            <a:ext cx="5890327" cy="6208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sz="3000" b="1" dirty="0">
                <a:solidFill>
                  <a:schemeClr val="accent1"/>
                </a:solidFill>
                <a:latin typeface="Rockwell" panose="02060603020205020403" pitchFamily="18" charset="77"/>
              </a:rPr>
              <a:t>Product </a:t>
            </a:r>
          </a:p>
          <a:p>
            <a:r>
              <a:rPr lang="en-US" sz="3000" b="1" dirty="0">
                <a:solidFill>
                  <a:schemeClr val="accent1"/>
                </a:solidFill>
                <a:latin typeface="Rockwell" panose="02060603020205020403" pitchFamily="18" charset="77"/>
              </a:rPr>
              <a:t>Creation</a:t>
            </a:r>
          </a:p>
        </p:txBody>
      </p:sp>
    </p:spTree>
    <p:extLst>
      <p:ext uri="{BB962C8B-B14F-4D97-AF65-F5344CB8AC3E}">
        <p14:creationId xmlns:p14="http://schemas.microsoft.com/office/powerpoint/2010/main" val="289701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7CE6-DEAE-0C4C-AD7E-71EE5D9A5F63}"/>
              </a:ext>
            </a:extLst>
          </p:cNvPr>
          <p:cNvSpPr txBox="1">
            <a:spLocks/>
          </p:cNvSpPr>
          <p:nvPr/>
        </p:nvSpPr>
        <p:spPr>
          <a:xfrm>
            <a:off x="4577923" y="399353"/>
            <a:ext cx="2475353" cy="6083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2"/>
                </a:solidFill>
              </a:rPr>
              <a:t>Prioritize</a:t>
            </a:r>
          </a:p>
        </p:txBody>
      </p:sp>
      <p:sp>
        <p:nvSpPr>
          <p:cNvPr id="3" name="Right Arrow 2">
            <a:extLst>
              <a:ext uri="{FF2B5EF4-FFF2-40B4-BE49-F238E27FC236}">
                <a16:creationId xmlns:a16="http://schemas.microsoft.com/office/drawing/2014/main" id="{46FBB13F-A58C-414D-9364-CA5B8A34D085}"/>
              </a:ext>
            </a:extLst>
          </p:cNvPr>
          <p:cNvSpPr/>
          <p:nvPr/>
        </p:nvSpPr>
        <p:spPr>
          <a:xfrm>
            <a:off x="6995028" y="461209"/>
            <a:ext cx="978408" cy="48463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sp>
        <p:nvSpPr>
          <p:cNvPr id="4" name="Title 1">
            <a:extLst>
              <a:ext uri="{FF2B5EF4-FFF2-40B4-BE49-F238E27FC236}">
                <a16:creationId xmlns:a16="http://schemas.microsoft.com/office/drawing/2014/main" id="{40D2A957-850E-8B45-AFB1-78337B57315E}"/>
              </a:ext>
            </a:extLst>
          </p:cNvPr>
          <p:cNvSpPr txBox="1">
            <a:spLocks/>
          </p:cNvSpPr>
          <p:nvPr/>
        </p:nvSpPr>
        <p:spPr>
          <a:xfrm>
            <a:off x="2324753" y="101946"/>
            <a:ext cx="1764329" cy="12031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b="1" dirty="0">
                <a:solidFill>
                  <a:schemeClr val="accent2"/>
                </a:solidFill>
              </a:rPr>
              <a:t>Idea</a:t>
            </a:r>
          </a:p>
        </p:txBody>
      </p:sp>
      <p:sp>
        <p:nvSpPr>
          <p:cNvPr id="5" name="Right Arrow 4">
            <a:extLst>
              <a:ext uri="{FF2B5EF4-FFF2-40B4-BE49-F238E27FC236}">
                <a16:creationId xmlns:a16="http://schemas.microsoft.com/office/drawing/2014/main" id="{22ACA20E-D2B1-084A-8DB0-619BC18255A3}"/>
              </a:ext>
            </a:extLst>
          </p:cNvPr>
          <p:cNvSpPr/>
          <p:nvPr/>
        </p:nvSpPr>
        <p:spPr>
          <a:xfrm>
            <a:off x="3525806" y="461209"/>
            <a:ext cx="978408" cy="48463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sp>
        <p:nvSpPr>
          <p:cNvPr id="6" name="Title 1">
            <a:extLst>
              <a:ext uri="{FF2B5EF4-FFF2-40B4-BE49-F238E27FC236}">
                <a16:creationId xmlns:a16="http://schemas.microsoft.com/office/drawing/2014/main" id="{32943326-B8D5-AB45-8460-237197EFBCE6}"/>
              </a:ext>
            </a:extLst>
          </p:cNvPr>
          <p:cNvSpPr txBox="1">
            <a:spLocks/>
          </p:cNvSpPr>
          <p:nvPr/>
        </p:nvSpPr>
        <p:spPr>
          <a:xfrm>
            <a:off x="7969229" y="101946"/>
            <a:ext cx="2995615" cy="12031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2"/>
                </a:solidFill>
                <a:latin typeface="+mj-lt"/>
                <a:ea typeface="+mj-ea"/>
                <a:cs typeface="+mj-cs"/>
              </a:defRPr>
            </a:lvl1pPr>
          </a:lstStyle>
          <a:p>
            <a:r>
              <a:rPr lang="en-US" b="1" dirty="0">
                <a:solidFill>
                  <a:schemeClr val="accent2"/>
                </a:solidFill>
              </a:rPr>
              <a:t>Production</a:t>
            </a:r>
          </a:p>
        </p:txBody>
      </p:sp>
      <p:sp>
        <p:nvSpPr>
          <p:cNvPr id="7" name="Rounded Rectangle 6">
            <a:extLst>
              <a:ext uri="{FF2B5EF4-FFF2-40B4-BE49-F238E27FC236}">
                <a16:creationId xmlns:a16="http://schemas.microsoft.com/office/drawing/2014/main" id="{9D6D5B9B-D446-7942-97CA-60C2F6E06105}"/>
              </a:ext>
            </a:extLst>
          </p:cNvPr>
          <p:cNvSpPr/>
          <p:nvPr/>
        </p:nvSpPr>
        <p:spPr>
          <a:xfrm>
            <a:off x="1014099" y="1680016"/>
            <a:ext cx="9844402" cy="51708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Theme/Strategy (vision)</a:t>
            </a:r>
          </a:p>
        </p:txBody>
      </p:sp>
      <p:sp>
        <p:nvSpPr>
          <p:cNvPr id="8" name="Rounded Rectangle 7">
            <a:extLst>
              <a:ext uri="{FF2B5EF4-FFF2-40B4-BE49-F238E27FC236}">
                <a16:creationId xmlns:a16="http://schemas.microsoft.com/office/drawing/2014/main" id="{9BCF74C2-75CF-C34E-ABEA-BC28ED90ECA3}"/>
              </a:ext>
            </a:extLst>
          </p:cNvPr>
          <p:cNvSpPr/>
          <p:nvPr/>
        </p:nvSpPr>
        <p:spPr>
          <a:xfrm>
            <a:off x="2552297" y="2648351"/>
            <a:ext cx="1774605" cy="4720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Outcomes</a:t>
            </a:r>
          </a:p>
        </p:txBody>
      </p:sp>
      <p:sp>
        <p:nvSpPr>
          <p:cNvPr id="9" name="Rounded Rectangle 8">
            <a:extLst>
              <a:ext uri="{FF2B5EF4-FFF2-40B4-BE49-F238E27FC236}">
                <a16:creationId xmlns:a16="http://schemas.microsoft.com/office/drawing/2014/main" id="{7E3EA050-4A25-1D42-B713-92B27451870C}"/>
              </a:ext>
            </a:extLst>
          </p:cNvPr>
          <p:cNvSpPr/>
          <p:nvPr/>
        </p:nvSpPr>
        <p:spPr>
          <a:xfrm>
            <a:off x="1288150" y="3781186"/>
            <a:ext cx="1181001" cy="61617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Outputs</a:t>
            </a:r>
          </a:p>
        </p:txBody>
      </p:sp>
      <p:sp>
        <p:nvSpPr>
          <p:cNvPr id="10" name="Rounded Rectangle 9">
            <a:extLst>
              <a:ext uri="{FF2B5EF4-FFF2-40B4-BE49-F238E27FC236}">
                <a16:creationId xmlns:a16="http://schemas.microsoft.com/office/drawing/2014/main" id="{CA38BF63-9305-C745-860A-C89350ABAC4B}"/>
              </a:ext>
            </a:extLst>
          </p:cNvPr>
          <p:cNvSpPr/>
          <p:nvPr/>
        </p:nvSpPr>
        <p:spPr>
          <a:xfrm>
            <a:off x="4402822" y="3781186"/>
            <a:ext cx="1181001" cy="61617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Outputs</a:t>
            </a:r>
          </a:p>
        </p:txBody>
      </p:sp>
      <p:sp>
        <p:nvSpPr>
          <p:cNvPr id="11" name="Rounded Rectangle 10">
            <a:extLst>
              <a:ext uri="{FF2B5EF4-FFF2-40B4-BE49-F238E27FC236}">
                <a16:creationId xmlns:a16="http://schemas.microsoft.com/office/drawing/2014/main" id="{75B27B3C-789C-104D-A6CF-61317D542F06}"/>
              </a:ext>
            </a:extLst>
          </p:cNvPr>
          <p:cNvSpPr/>
          <p:nvPr/>
        </p:nvSpPr>
        <p:spPr>
          <a:xfrm>
            <a:off x="2855007" y="3770074"/>
            <a:ext cx="1181001" cy="61617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Outputs</a:t>
            </a:r>
          </a:p>
        </p:txBody>
      </p:sp>
      <p:sp>
        <p:nvSpPr>
          <p:cNvPr id="12" name="Rounded Rectangle 11">
            <a:extLst>
              <a:ext uri="{FF2B5EF4-FFF2-40B4-BE49-F238E27FC236}">
                <a16:creationId xmlns:a16="http://schemas.microsoft.com/office/drawing/2014/main" id="{6BD9516D-6EBF-104E-90E4-4ED9B790ABF6}"/>
              </a:ext>
            </a:extLst>
          </p:cNvPr>
          <p:cNvSpPr/>
          <p:nvPr/>
        </p:nvSpPr>
        <p:spPr>
          <a:xfrm>
            <a:off x="2788141" y="5397983"/>
            <a:ext cx="1314841" cy="65707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Functionality</a:t>
            </a:r>
          </a:p>
        </p:txBody>
      </p:sp>
      <p:sp>
        <p:nvSpPr>
          <p:cNvPr id="13" name="Rounded Rectangle 12">
            <a:extLst>
              <a:ext uri="{FF2B5EF4-FFF2-40B4-BE49-F238E27FC236}">
                <a16:creationId xmlns:a16="http://schemas.microsoft.com/office/drawing/2014/main" id="{FAE8BE26-4A1D-C54D-9B4C-2004A1C0AA80}"/>
              </a:ext>
            </a:extLst>
          </p:cNvPr>
          <p:cNvSpPr/>
          <p:nvPr/>
        </p:nvSpPr>
        <p:spPr>
          <a:xfrm>
            <a:off x="1169788" y="5391633"/>
            <a:ext cx="1363979" cy="65707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Functionality</a:t>
            </a:r>
          </a:p>
        </p:txBody>
      </p:sp>
      <p:sp>
        <p:nvSpPr>
          <p:cNvPr id="14" name="Rounded Rectangle 13">
            <a:extLst>
              <a:ext uri="{FF2B5EF4-FFF2-40B4-BE49-F238E27FC236}">
                <a16:creationId xmlns:a16="http://schemas.microsoft.com/office/drawing/2014/main" id="{9C437F2B-2827-9041-8F7E-E7DC1316BCDF}"/>
              </a:ext>
            </a:extLst>
          </p:cNvPr>
          <p:cNvSpPr/>
          <p:nvPr/>
        </p:nvSpPr>
        <p:spPr>
          <a:xfrm>
            <a:off x="4378727" y="5439258"/>
            <a:ext cx="1314841" cy="65707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Functionality</a:t>
            </a:r>
          </a:p>
        </p:txBody>
      </p:sp>
      <p:cxnSp>
        <p:nvCxnSpPr>
          <p:cNvPr id="15" name="Elbow Connector 14">
            <a:extLst>
              <a:ext uri="{FF2B5EF4-FFF2-40B4-BE49-F238E27FC236}">
                <a16:creationId xmlns:a16="http://schemas.microsoft.com/office/drawing/2014/main" id="{BE12068A-E7D3-2C48-B1FB-4B8B01B19547}"/>
              </a:ext>
            </a:extLst>
          </p:cNvPr>
          <p:cNvCxnSpPr>
            <a:stCxn id="8" idx="2"/>
            <a:endCxn id="9" idx="0"/>
          </p:cNvCxnSpPr>
          <p:nvPr/>
        </p:nvCxnSpPr>
        <p:spPr>
          <a:xfrm rot="5400000">
            <a:off x="2328742" y="2670327"/>
            <a:ext cx="660769" cy="15609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2FF1415F-AB73-2648-87B2-63F55F4D586D}"/>
              </a:ext>
            </a:extLst>
          </p:cNvPr>
          <p:cNvCxnSpPr>
            <a:stCxn id="8" idx="2"/>
            <a:endCxn id="11" idx="0"/>
          </p:cNvCxnSpPr>
          <p:nvPr/>
        </p:nvCxnSpPr>
        <p:spPr>
          <a:xfrm rot="16200000" flipH="1">
            <a:off x="3117726" y="3442291"/>
            <a:ext cx="649657" cy="590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BE64D167-2FBE-C44E-9593-94DA8D8A1B35}"/>
              </a:ext>
            </a:extLst>
          </p:cNvPr>
          <p:cNvCxnSpPr>
            <a:stCxn id="8" idx="2"/>
            <a:endCxn id="10" idx="0"/>
          </p:cNvCxnSpPr>
          <p:nvPr/>
        </p:nvCxnSpPr>
        <p:spPr>
          <a:xfrm rot="16200000" flipH="1">
            <a:off x="3886077" y="2673939"/>
            <a:ext cx="660769" cy="15537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257F738E-18DE-A54C-99C6-5B62E2266E8D}"/>
              </a:ext>
            </a:extLst>
          </p:cNvPr>
          <p:cNvCxnSpPr>
            <a:cxnSpLocks/>
            <a:stCxn id="11" idx="2"/>
            <a:endCxn id="13" idx="0"/>
          </p:cNvCxnSpPr>
          <p:nvPr/>
        </p:nvCxnSpPr>
        <p:spPr>
          <a:xfrm rot="5400000">
            <a:off x="2145950" y="4092074"/>
            <a:ext cx="1005387" cy="159373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3AF8D04B-5D56-C444-80F8-F22A0FB4344A}"/>
              </a:ext>
            </a:extLst>
          </p:cNvPr>
          <p:cNvCxnSpPr>
            <a:stCxn id="11" idx="2"/>
            <a:endCxn id="12" idx="0"/>
          </p:cNvCxnSpPr>
          <p:nvPr/>
        </p:nvCxnSpPr>
        <p:spPr>
          <a:xfrm rot="16200000" flipH="1">
            <a:off x="2939667" y="4892087"/>
            <a:ext cx="1011737" cy="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30A093E2-60FF-7A4F-BF2B-B296E95214EE}"/>
              </a:ext>
            </a:extLst>
          </p:cNvPr>
          <p:cNvCxnSpPr>
            <a:stCxn id="11" idx="2"/>
            <a:endCxn id="14" idx="0"/>
          </p:cNvCxnSpPr>
          <p:nvPr/>
        </p:nvCxnSpPr>
        <p:spPr>
          <a:xfrm rot="16200000" flipH="1">
            <a:off x="3714322" y="4117432"/>
            <a:ext cx="1053012" cy="1590640"/>
          </a:xfrm>
          <a:prstGeom prst="bentConnector3">
            <a:avLst>
              <a:gd name="adj1" fmla="val 47754"/>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2202C8-FA1D-DF48-9280-C64ED9F73659}"/>
              </a:ext>
            </a:extLst>
          </p:cNvPr>
          <p:cNvCxnSpPr>
            <a:stCxn id="7" idx="2"/>
            <a:endCxn id="8" idx="0"/>
          </p:cNvCxnSpPr>
          <p:nvPr/>
        </p:nvCxnSpPr>
        <p:spPr>
          <a:xfrm flipH="1">
            <a:off x="3439600" y="2197103"/>
            <a:ext cx="2496700" cy="451248"/>
          </a:xfrm>
          <a:prstGeom prst="line">
            <a:avLst/>
          </a:prstGeom>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172F0456-7337-5E4F-B1F9-9ADFB0484222}"/>
              </a:ext>
            </a:extLst>
          </p:cNvPr>
          <p:cNvSpPr/>
          <p:nvPr/>
        </p:nvSpPr>
        <p:spPr>
          <a:xfrm>
            <a:off x="7465369" y="2642002"/>
            <a:ext cx="1774605" cy="4720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Outcomes</a:t>
            </a:r>
          </a:p>
        </p:txBody>
      </p:sp>
      <p:sp>
        <p:nvSpPr>
          <p:cNvPr id="23" name="Rounded Rectangle 22">
            <a:extLst>
              <a:ext uri="{FF2B5EF4-FFF2-40B4-BE49-F238E27FC236}">
                <a16:creationId xmlns:a16="http://schemas.microsoft.com/office/drawing/2014/main" id="{B0EA3BCC-21C3-744E-B681-79C3D6C5750D}"/>
              </a:ext>
            </a:extLst>
          </p:cNvPr>
          <p:cNvSpPr/>
          <p:nvPr/>
        </p:nvSpPr>
        <p:spPr>
          <a:xfrm>
            <a:off x="6217335" y="3787535"/>
            <a:ext cx="1181001" cy="61617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Outputs</a:t>
            </a:r>
          </a:p>
        </p:txBody>
      </p:sp>
      <p:sp>
        <p:nvSpPr>
          <p:cNvPr id="24" name="Rounded Rectangle 23">
            <a:extLst>
              <a:ext uri="{FF2B5EF4-FFF2-40B4-BE49-F238E27FC236}">
                <a16:creationId xmlns:a16="http://schemas.microsoft.com/office/drawing/2014/main" id="{B75867D3-376B-F247-B7D1-992E2D91437C}"/>
              </a:ext>
            </a:extLst>
          </p:cNvPr>
          <p:cNvSpPr/>
          <p:nvPr/>
        </p:nvSpPr>
        <p:spPr>
          <a:xfrm>
            <a:off x="9332007" y="3787535"/>
            <a:ext cx="1181001" cy="61617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Outputs</a:t>
            </a:r>
          </a:p>
        </p:txBody>
      </p:sp>
      <p:sp>
        <p:nvSpPr>
          <p:cNvPr id="25" name="Rounded Rectangle 24">
            <a:extLst>
              <a:ext uri="{FF2B5EF4-FFF2-40B4-BE49-F238E27FC236}">
                <a16:creationId xmlns:a16="http://schemas.microsoft.com/office/drawing/2014/main" id="{EF2DDFF6-FA22-1548-AC56-1D3E3FA2F7A5}"/>
              </a:ext>
            </a:extLst>
          </p:cNvPr>
          <p:cNvSpPr/>
          <p:nvPr/>
        </p:nvSpPr>
        <p:spPr>
          <a:xfrm>
            <a:off x="7695255" y="5398895"/>
            <a:ext cx="1314841" cy="65707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Functionality</a:t>
            </a:r>
          </a:p>
        </p:txBody>
      </p:sp>
      <p:sp>
        <p:nvSpPr>
          <p:cNvPr id="26" name="Rounded Rectangle 25">
            <a:extLst>
              <a:ext uri="{FF2B5EF4-FFF2-40B4-BE49-F238E27FC236}">
                <a16:creationId xmlns:a16="http://schemas.microsoft.com/office/drawing/2014/main" id="{4D2F4DB6-268E-F048-8272-F57B222F079D}"/>
              </a:ext>
            </a:extLst>
          </p:cNvPr>
          <p:cNvSpPr/>
          <p:nvPr/>
        </p:nvSpPr>
        <p:spPr>
          <a:xfrm>
            <a:off x="6193240" y="5397982"/>
            <a:ext cx="1314841" cy="65707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Functionality</a:t>
            </a:r>
          </a:p>
        </p:txBody>
      </p:sp>
      <p:sp>
        <p:nvSpPr>
          <p:cNvPr id="27" name="Rounded Rectangle 26">
            <a:extLst>
              <a:ext uri="{FF2B5EF4-FFF2-40B4-BE49-F238E27FC236}">
                <a16:creationId xmlns:a16="http://schemas.microsoft.com/office/drawing/2014/main" id="{371D5A30-DC00-2A4F-AC13-0026F32905AD}"/>
              </a:ext>
            </a:extLst>
          </p:cNvPr>
          <p:cNvSpPr/>
          <p:nvPr/>
        </p:nvSpPr>
        <p:spPr>
          <a:xfrm>
            <a:off x="9307912" y="5445607"/>
            <a:ext cx="1314841" cy="65707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Functionality</a:t>
            </a:r>
          </a:p>
        </p:txBody>
      </p:sp>
      <p:cxnSp>
        <p:nvCxnSpPr>
          <p:cNvPr id="28" name="Elbow Connector 27">
            <a:extLst>
              <a:ext uri="{FF2B5EF4-FFF2-40B4-BE49-F238E27FC236}">
                <a16:creationId xmlns:a16="http://schemas.microsoft.com/office/drawing/2014/main" id="{8A5F109F-858E-0D43-9326-C7AE97A02970}"/>
              </a:ext>
            </a:extLst>
          </p:cNvPr>
          <p:cNvCxnSpPr>
            <a:stCxn id="22" idx="2"/>
            <a:endCxn id="23" idx="0"/>
          </p:cNvCxnSpPr>
          <p:nvPr/>
        </p:nvCxnSpPr>
        <p:spPr>
          <a:xfrm rot="5400000">
            <a:off x="7243521" y="2678383"/>
            <a:ext cx="673467" cy="15448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17C64007-05A7-9A4F-9B5B-4972633D7261}"/>
              </a:ext>
            </a:extLst>
          </p:cNvPr>
          <p:cNvCxnSpPr>
            <a:stCxn id="22" idx="2"/>
            <a:endCxn id="35" idx="0"/>
          </p:cNvCxnSpPr>
          <p:nvPr/>
        </p:nvCxnSpPr>
        <p:spPr>
          <a:xfrm rot="16200000" flipH="1">
            <a:off x="8037804" y="3428936"/>
            <a:ext cx="629738" cy="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BD32B809-3B16-054C-97D1-C77B52325109}"/>
              </a:ext>
            </a:extLst>
          </p:cNvPr>
          <p:cNvCxnSpPr>
            <a:stCxn id="22" idx="2"/>
            <a:endCxn id="24" idx="0"/>
          </p:cNvCxnSpPr>
          <p:nvPr/>
        </p:nvCxnSpPr>
        <p:spPr>
          <a:xfrm rot="16200000" flipH="1">
            <a:off x="8800857" y="2665883"/>
            <a:ext cx="673467" cy="15698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DFAE13A-8394-5D47-AA11-B677044051B5}"/>
              </a:ext>
            </a:extLst>
          </p:cNvPr>
          <p:cNvCxnSpPr>
            <a:stCxn id="35" idx="2"/>
            <a:endCxn id="26" idx="0"/>
          </p:cNvCxnSpPr>
          <p:nvPr/>
        </p:nvCxnSpPr>
        <p:spPr>
          <a:xfrm rot="5400000">
            <a:off x="7082666" y="4127974"/>
            <a:ext cx="1038004" cy="150201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13A90B7-F796-9A47-BC60-941A6E418643}"/>
              </a:ext>
            </a:extLst>
          </p:cNvPr>
          <p:cNvCxnSpPr>
            <a:stCxn id="35" idx="2"/>
            <a:endCxn id="25" idx="0"/>
          </p:cNvCxnSpPr>
          <p:nvPr/>
        </p:nvCxnSpPr>
        <p:spPr>
          <a:xfrm rot="16200000" flipH="1">
            <a:off x="7833217" y="4879435"/>
            <a:ext cx="1038917" cy="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3FD595A-EC67-2943-869C-6D17E2BB2C6F}"/>
              </a:ext>
            </a:extLst>
          </p:cNvPr>
          <p:cNvCxnSpPr>
            <a:cxnSpLocks/>
          </p:cNvCxnSpPr>
          <p:nvPr/>
        </p:nvCxnSpPr>
        <p:spPr>
          <a:xfrm rot="16200000" flipH="1">
            <a:off x="8603056" y="3519099"/>
            <a:ext cx="1111896" cy="16126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301F8C-9047-8B4E-9641-D513D2A8AE9A}"/>
              </a:ext>
            </a:extLst>
          </p:cNvPr>
          <p:cNvCxnSpPr>
            <a:stCxn id="22" idx="0"/>
            <a:endCxn id="7" idx="2"/>
          </p:cNvCxnSpPr>
          <p:nvPr/>
        </p:nvCxnSpPr>
        <p:spPr>
          <a:xfrm flipH="1" flipV="1">
            <a:off x="5936300" y="2197103"/>
            <a:ext cx="2416372" cy="444899"/>
          </a:xfrm>
          <a:prstGeom prst="line">
            <a:avLst/>
          </a:prstGeom>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1B0E4958-A92A-384B-90F1-4080A60CFE6F}"/>
              </a:ext>
            </a:extLst>
          </p:cNvPr>
          <p:cNvSpPr/>
          <p:nvPr/>
        </p:nvSpPr>
        <p:spPr>
          <a:xfrm>
            <a:off x="7762173" y="3743806"/>
            <a:ext cx="1181001" cy="61617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Outputs</a:t>
            </a:r>
          </a:p>
        </p:txBody>
      </p:sp>
      <p:sp>
        <p:nvSpPr>
          <p:cNvPr id="36" name="TextBox 35">
            <a:extLst>
              <a:ext uri="{FF2B5EF4-FFF2-40B4-BE49-F238E27FC236}">
                <a16:creationId xmlns:a16="http://schemas.microsoft.com/office/drawing/2014/main" id="{2EAAE7F0-595A-A34C-A0A5-177078965407}"/>
              </a:ext>
            </a:extLst>
          </p:cNvPr>
          <p:cNvSpPr txBox="1"/>
          <p:nvPr/>
        </p:nvSpPr>
        <p:spPr>
          <a:xfrm>
            <a:off x="2469151" y="1033084"/>
            <a:ext cx="7388197" cy="523220"/>
          </a:xfrm>
          <a:prstGeom prst="rect">
            <a:avLst/>
          </a:prstGeom>
          <a:noFill/>
        </p:spPr>
        <p:txBody>
          <a:bodyPr wrap="square" rtlCol="0">
            <a:spAutoFit/>
          </a:bodyPr>
          <a:lstStyle/>
          <a:p>
            <a:pPr algn="ctr"/>
            <a:r>
              <a:rPr lang="en-US" sz="2800" b="1" u="sng" dirty="0">
                <a:latin typeface="Garamond" panose="02020404030301010803" pitchFamily="18" charset="0"/>
              </a:rPr>
              <a:t>PRODUCT PORTFOLIO</a:t>
            </a:r>
          </a:p>
        </p:txBody>
      </p:sp>
      <p:sp>
        <p:nvSpPr>
          <p:cNvPr id="37" name="Left Brace 36">
            <a:extLst>
              <a:ext uri="{FF2B5EF4-FFF2-40B4-BE49-F238E27FC236}">
                <a16:creationId xmlns:a16="http://schemas.microsoft.com/office/drawing/2014/main" id="{D579703D-4B42-074D-BC2C-6A3C486FF681}"/>
              </a:ext>
            </a:extLst>
          </p:cNvPr>
          <p:cNvSpPr/>
          <p:nvPr/>
        </p:nvSpPr>
        <p:spPr>
          <a:xfrm>
            <a:off x="438636" y="1594806"/>
            <a:ext cx="543826" cy="2989894"/>
          </a:xfrm>
          <a:prstGeom prst="leftBrace">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EA0483AA-9ED3-B549-8B37-4DB1DB1A2E38}"/>
              </a:ext>
            </a:extLst>
          </p:cNvPr>
          <p:cNvSpPr txBox="1"/>
          <p:nvPr/>
        </p:nvSpPr>
        <p:spPr>
          <a:xfrm>
            <a:off x="151487" y="1405907"/>
            <a:ext cx="314023" cy="3416320"/>
          </a:xfrm>
          <a:prstGeom prst="rect">
            <a:avLst/>
          </a:prstGeom>
          <a:noFill/>
        </p:spPr>
        <p:txBody>
          <a:bodyPr wrap="square" rtlCol="0">
            <a:spAutoFit/>
          </a:bodyPr>
          <a:lstStyle/>
          <a:p>
            <a:pPr algn="ctr"/>
            <a:r>
              <a:rPr lang="en-US" sz="2400" dirty="0"/>
              <a:t>PORTFOLIO</a:t>
            </a:r>
          </a:p>
        </p:txBody>
      </p:sp>
    </p:spTree>
    <p:extLst>
      <p:ext uri="{BB962C8B-B14F-4D97-AF65-F5344CB8AC3E}">
        <p14:creationId xmlns:p14="http://schemas.microsoft.com/office/powerpoint/2010/main" val="1296003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1FD18D6-A6DC-3748-8A2E-A52FA55DB495}"/>
              </a:ext>
            </a:extLst>
          </p:cNvPr>
          <p:cNvSpPr txBox="1">
            <a:spLocks/>
          </p:cNvSpPr>
          <p:nvPr/>
        </p:nvSpPr>
        <p:spPr>
          <a:xfrm>
            <a:off x="242888" y="598488"/>
            <a:ext cx="7986712" cy="77311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Product Management by variable scope</a:t>
            </a:r>
          </a:p>
        </p:txBody>
      </p:sp>
      <p:sp>
        <p:nvSpPr>
          <p:cNvPr id="3" name="Content Placeholder 1">
            <a:extLst>
              <a:ext uri="{FF2B5EF4-FFF2-40B4-BE49-F238E27FC236}">
                <a16:creationId xmlns:a16="http://schemas.microsoft.com/office/drawing/2014/main" id="{7842DD32-42D5-4E4A-8A31-10B60F7C0E01}"/>
              </a:ext>
            </a:extLst>
          </p:cNvPr>
          <p:cNvSpPr txBox="1">
            <a:spLocks/>
          </p:cNvSpPr>
          <p:nvPr/>
        </p:nvSpPr>
        <p:spPr>
          <a:xfrm>
            <a:off x="332146" y="1435100"/>
            <a:ext cx="2753954" cy="443706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eaLnBrk="0" hangingPunct="0">
              <a:spcBef>
                <a:spcPct val="50000"/>
              </a:spcBef>
              <a:buFont typeface="Arial"/>
              <a:buNone/>
            </a:pPr>
            <a:r>
              <a:rPr lang="en-US" sz="2000" b="1" dirty="0">
                <a:solidFill>
                  <a:srgbClr val="7030A0"/>
                </a:solidFill>
              </a:rPr>
              <a:t>Whatever is in the</a:t>
            </a:r>
            <a:br>
              <a:rPr lang="en-US" sz="2000" b="1" dirty="0">
                <a:solidFill>
                  <a:srgbClr val="7030A0"/>
                </a:solidFill>
              </a:rPr>
            </a:br>
            <a:r>
              <a:rPr lang="en-US" sz="2000" b="1" dirty="0">
                <a:solidFill>
                  <a:srgbClr val="7030A0"/>
                </a:solidFill>
              </a:rPr>
              <a:t>release will be of the</a:t>
            </a:r>
            <a:br>
              <a:rPr lang="en-US" sz="2000" b="1" i="1" dirty="0">
                <a:solidFill>
                  <a:srgbClr val="7030A0"/>
                </a:solidFill>
              </a:rPr>
            </a:br>
            <a:r>
              <a:rPr lang="en-US" sz="2000" b="1" i="1" u="sng" dirty="0">
                <a:solidFill>
                  <a:srgbClr val="7030A0"/>
                </a:solidFill>
              </a:rPr>
              <a:t>highest value to the</a:t>
            </a:r>
            <a:br>
              <a:rPr lang="en-US" sz="2000" b="1" i="1" u="sng" dirty="0">
                <a:solidFill>
                  <a:srgbClr val="7030A0"/>
                </a:solidFill>
              </a:rPr>
            </a:br>
            <a:r>
              <a:rPr lang="en-US" sz="2000" b="1" i="1" u="sng" dirty="0">
                <a:solidFill>
                  <a:srgbClr val="7030A0"/>
                </a:solidFill>
              </a:rPr>
              <a:t>customer</a:t>
            </a:r>
            <a:r>
              <a:rPr lang="en-US" sz="2000" b="1" i="1" dirty="0">
                <a:solidFill>
                  <a:srgbClr val="7030A0"/>
                </a:solidFill>
              </a:rPr>
              <a:t>  </a:t>
            </a:r>
            <a:r>
              <a:rPr lang="en-US" sz="2000" b="1" dirty="0">
                <a:solidFill>
                  <a:srgbClr val="7030A0"/>
                </a:solidFill>
              </a:rPr>
              <a:t>will be </a:t>
            </a:r>
            <a:br>
              <a:rPr lang="en-US" sz="2000" b="1" dirty="0">
                <a:solidFill>
                  <a:srgbClr val="7030A0"/>
                </a:solidFill>
              </a:rPr>
            </a:br>
            <a:r>
              <a:rPr lang="en-US" sz="2000" b="1" i="1" u="sng" dirty="0">
                <a:solidFill>
                  <a:srgbClr val="7030A0"/>
                </a:solidFill>
              </a:rPr>
              <a:t>demonstrable to</a:t>
            </a:r>
            <a:br>
              <a:rPr lang="en-US" sz="2000" b="1" i="1" u="sng" dirty="0">
                <a:solidFill>
                  <a:srgbClr val="7030A0"/>
                </a:solidFill>
              </a:rPr>
            </a:br>
            <a:r>
              <a:rPr lang="en-US" sz="2000" b="1" i="1" u="sng" dirty="0">
                <a:solidFill>
                  <a:srgbClr val="7030A0"/>
                </a:solidFill>
              </a:rPr>
              <a:t>management </a:t>
            </a:r>
            <a:r>
              <a:rPr lang="en-US" sz="2000" b="1" i="1" dirty="0">
                <a:solidFill>
                  <a:srgbClr val="7030A0"/>
                </a:solidFill>
              </a:rPr>
              <a:t> </a:t>
            </a:r>
            <a:r>
              <a:rPr lang="en-US" sz="2000" b="1" dirty="0">
                <a:solidFill>
                  <a:srgbClr val="7030A0"/>
                </a:solidFill>
              </a:rPr>
              <a:t>the soonest and will HOPEFULLY be what the </a:t>
            </a:r>
            <a:r>
              <a:rPr lang="en-US" sz="2000" b="1" i="1" u="sng" dirty="0">
                <a:solidFill>
                  <a:srgbClr val="7030A0"/>
                </a:solidFill>
              </a:rPr>
              <a:t>customer truly wants now</a:t>
            </a:r>
            <a:r>
              <a:rPr lang="en-US" sz="2000" b="1" dirty="0">
                <a:solidFill>
                  <a:srgbClr val="7030A0"/>
                </a:solidFill>
              </a:rPr>
              <a:t>.</a:t>
            </a:r>
          </a:p>
        </p:txBody>
      </p:sp>
      <p:grpSp>
        <p:nvGrpSpPr>
          <p:cNvPr id="4" name="Group 3">
            <a:extLst>
              <a:ext uri="{FF2B5EF4-FFF2-40B4-BE49-F238E27FC236}">
                <a16:creationId xmlns:a16="http://schemas.microsoft.com/office/drawing/2014/main" id="{8FA19F60-DD1D-FA44-920F-0515147A4D37}"/>
              </a:ext>
            </a:extLst>
          </p:cNvPr>
          <p:cNvGrpSpPr/>
          <p:nvPr/>
        </p:nvGrpSpPr>
        <p:grpSpPr>
          <a:xfrm>
            <a:off x="3086100" y="1304360"/>
            <a:ext cx="7696760" cy="4927649"/>
            <a:chOff x="2894042" y="957659"/>
            <a:chExt cx="6988238" cy="5405090"/>
          </a:xfrm>
        </p:grpSpPr>
        <p:sp>
          <p:nvSpPr>
            <p:cNvPr id="5" name="TextBox 4">
              <a:extLst>
                <a:ext uri="{FF2B5EF4-FFF2-40B4-BE49-F238E27FC236}">
                  <a16:creationId xmlns:a16="http://schemas.microsoft.com/office/drawing/2014/main" id="{5A7A6DEB-3308-FD4E-AC86-9ECA9A1CB44C}"/>
                </a:ext>
              </a:extLst>
            </p:cNvPr>
            <p:cNvSpPr txBox="1"/>
            <p:nvPr/>
          </p:nvSpPr>
          <p:spPr>
            <a:xfrm>
              <a:off x="2894042" y="1471369"/>
              <a:ext cx="1486304" cy="276999"/>
            </a:xfrm>
            <a:prstGeom prst="rect">
              <a:avLst/>
            </a:prstGeom>
            <a:noFill/>
          </p:spPr>
          <p:txBody>
            <a:bodyPr wrap="none" lIns="91243" tIns="45620" rIns="91243" bIns="45620" rtlCol="0">
              <a:spAutoFit/>
            </a:bodyPr>
            <a:lstStyle/>
            <a:p>
              <a:pPr algn="ctr" eaLnBrk="0" hangingPunct="0">
                <a:spcBef>
                  <a:spcPct val="50000"/>
                </a:spcBef>
              </a:pPr>
              <a:r>
                <a:rPr lang="en-US" sz="1200" b="1" u="sng" dirty="0">
                  <a:solidFill>
                    <a:srgbClr val="000000"/>
                  </a:solidFill>
                  <a:latin typeface="Verdana" pitchFamily="34" charset="0"/>
                </a:rPr>
                <a:t>Business Value</a:t>
              </a:r>
            </a:p>
          </p:txBody>
        </p:sp>
        <p:sp>
          <p:nvSpPr>
            <p:cNvPr id="6" name="TextBox 5">
              <a:extLst>
                <a:ext uri="{FF2B5EF4-FFF2-40B4-BE49-F238E27FC236}">
                  <a16:creationId xmlns:a16="http://schemas.microsoft.com/office/drawing/2014/main" id="{17530D6B-C03E-E547-B069-A5924E5EA73C}"/>
                </a:ext>
              </a:extLst>
            </p:cNvPr>
            <p:cNvSpPr txBox="1"/>
            <p:nvPr/>
          </p:nvSpPr>
          <p:spPr>
            <a:xfrm>
              <a:off x="8191129" y="1266291"/>
              <a:ext cx="1691151" cy="506174"/>
            </a:xfrm>
            <a:prstGeom prst="rect">
              <a:avLst/>
            </a:prstGeom>
            <a:noFill/>
          </p:spPr>
          <p:txBody>
            <a:bodyPr wrap="none" lIns="91243" tIns="45620" rIns="91243" bIns="45620" rtlCol="0">
              <a:spAutoFit/>
            </a:bodyPr>
            <a:lstStyle/>
            <a:p>
              <a:pPr algn="ctr" eaLnBrk="0" hangingPunct="0">
                <a:spcBef>
                  <a:spcPct val="50000"/>
                </a:spcBef>
              </a:pPr>
              <a:r>
                <a:rPr lang="en-US" sz="1200" b="1" u="sng" dirty="0">
                  <a:solidFill>
                    <a:srgbClr val="000000"/>
                  </a:solidFill>
                  <a:latin typeface="Verdana" pitchFamily="34" charset="0"/>
                </a:rPr>
                <a:t>Likelihood to </a:t>
              </a:r>
              <a:br>
                <a:rPr lang="en-US" sz="1200" b="1" u="sng" dirty="0">
                  <a:solidFill>
                    <a:srgbClr val="000000"/>
                  </a:solidFill>
                  <a:latin typeface="Verdana" pitchFamily="34" charset="0"/>
                </a:rPr>
              </a:br>
              <a:r>
                <a:rPr lang="en-US" sz="1200" b="1" u="sng" dirty="0">
                  <a:solidFill>
                    <a:srgbClr val="000000"/>
                  </a:solidFill>
                  <a:latin typeface="Verdana" pitchFamily="34" charset="0"/>
                </a:rPr>
                <a:t>reach the customer</a:t>
              </a:r>
            </a:p>
          </p:txBody>
        </p:sp>
        <p:sp>
          <p:nvSpPr>
            <p:cNvPr id="7" name="Left Brace 6">
              <a:extLst>
                <a:ext uri="{FF2B5EF4-FFF2-40B4-BE49-F238E27FC236}">
                  <a16:creationId xmlns:a16="http://schemas.microsoft.com/office/drawing/2014/main" id="{07DB00DF-9A65-C44E-9E33-040974AC8CA3}"/>
                </a:ext>
              </a:extLst>
            </p:cNvPr>
            <p:cNvSpPr/>
            <p:nvPr/>
          </p:nvSpPr>
          <p:spPr bwMode="auto">
            <a:xfrm>
              <a:off x="4185572" y="1725107"/>
              <a:ext cx="245097" cy="1568470"/>
            </a:xfrm>
            <a:prstGeom prst="leftBrace">
              <a:avLst/>
            </a:prstGeom>
            <a:noFill/>
            <a:ln w="9525" cap="flat" cmpd="sng" algn="ctr">
              <a:solidFill>
                <a:schemeClr val="tx1"/>
              </a:solidFill>
              <a:prstDash val="solid"/>
              <a:round/>
              <a:headEnd type="none" w="sm" len="sm"/>
              <a:tailEnd type="none" w="sm" len="sm"/>
            </a:ln>
            <a:effectLst/>
          </p:spPr>
          <p:txBody>
            <a:bodyPr vert="horz" wrap="none" lIns="91243" tIns="45620" rIns="91243" bIns="45620" numCol="1" rtlCol="0" anchor="ctr" anchorCtr="0" compatLnSpc="1">
              <a:prstTxWarp prst="textNoShape">
                <a:avLst/>
              </a:prstTxWarp>
            </a:bodyPr>
            <a:lstStyle/>
            <a:p>
              <a:pPr algn="ctr" eaLnBrk="0" hangingPunct="0">
                <a:spcBef>
                  <a:spcPct val="50000"/>
                </a:spcBef>
              </a:pPr>
              <a:endParaRPr lang="en-US" sz="1200" b="1">
                <a:solidFill>
                  <a:srgbClr val="FFFFFF"/>
                </a:solidFill>
                <a:latin typeface="Verdana" pitchFamily="34" charset="0"/>
              </a:endParaRPr>
            </a:p>
          </p:txBody>
        </p:sp>
        <p:sp>
          <p:nvSpPr>
            <p:cNvPr id="8" name="Left Brace 7">
              <a:extLst>
                <a:ext uri="{FF2B5EF4-FFF2-40B4-BE49-F238E27FC236}">
                  <a16:creationId xmlns:a16="http://schemas.microsoft.com/office/drawing/2014/main" id="{F2FC492F-8367-134B-8186-98E9903C28BB}"/>
                </a:ext>
              </a:extLst>
            </p:cNvPr>
            <p:cNvSpPr/>
            <p:nvPr/>
          </p:nvSpPr>
          <p:spPr bwMode="auto">
            <a:xfrm>
              <a:off x="4235012" y="3417452"/>
              <a:ext cx="145334" cy="1354623"/>
            </a:xfrm>
            <a:prstGeom prst="leftBrace">
              <a:avLst/>
            </a:prstGeom>
            <a:noFill/>
            <a:ln w="9525" cap="flat" cmpd="sng" algn="ctr">
              <a:solidFill>
                <a:schemeClr val="tx1"/>
              </a:solidFill>
              <a:prstDash val="solid"/>
              <a:round/>
              <a:headEnd type="none" w="sm" len="sm"/>
              <a:tailEnd type="none" w="sm" len="sm"/>
            </a:ln>
            <a:effectLst/>
          </p:spPr>
          <p:txBody>
            <a:bodyPr vert="horz" wrap="none" lIns="91243" tIns="45620" rIns="91243" bIns="45620" numCol="1" rtlCol="0" anchor="ctr" anchorCtr="0" compatLnSpc="1">
              <a:prstTxWarp prst="textNoShape">
                <a:avLst/>
              </a:prstTxWarp>
            </a:bodyPr>
            <a:lstStyle/>
            <a:p>
              <a:pPr algn="ctr" eaLnBrk="0" hangingPunct="0">
                <a:spcBef>
                  <a:spcPct val="50000"/>
                </a:spcBef>
              </a:pPr>
              <a:endParaRPr lang="en-US" sz="1200" b="1">
                <a:solidFill>
                  <a:srgbClr val="FFFFFF"/>
                </a:solidFill>
                <a:latin typeface="Verdana" pitchFamily="34" charset="0"/>
              </a:endParaRPr>
            </a:p>
          </p:txBody>
        </p:sp>
        <p:sp>
          <p:nvSpPr>
            <p:cNvPr id="9" name="Left Brace 8">
              <a:extLst>
                <a:ext uri="{FF2B5EF4-FFF2-40B4-BE49-F238E27FC236}">
                  <a16:creationId xmlns:a16="http://schemas.microsoft.com/office/drawing/2014/main" id="{6B5BF3B4-B43D-3442-BB51-B8D513C7AF11}"/>
                </a:ext>
              </a:extLst>
            </p:cNvPr>
            <p:cNvSpPr/>
            <p:nvPr/>
          </p:nvSpPr>
          <p:spPr bwMode="auto">
            <a:xfrm>
              <a:off x="4210661" y="4859446"/>
              <a:ext cx="219960" cy="1503303"/>
            </a:xfrm>
            <a:prstGeom prst="leftBrace">
              <a:avLst/>
            </a:prstGeom>
            <a:noFill/>
            <a:ln w="9525" cap="flat" cmpd="sng" algn="ctr">
              <a:solidFill>
                <a:schemeClr val="tx1"/>
              </a:solidFill>
              <a:prstDash val="solid"/>
              <a:round/>
              <a:headEnd type="none" w="sm" len="sm"/>
              <a:tailEnd type="none" w="sm" len="sm"/>
            </a:ln>
            <a:effectLst/>
          </p:spPr>
          <p:txBody>
            <a:bodyPr vert="horz" wrap="none" lIns="91243" tIns="45620" rIns="91243" bIns="45620" numCol="1" rtlCol="0" anchor="ctr" anchorCtr="0" compatLnSpc="1">
              <a:prstTxWarp prst="textNoShape">
                <a:avLst/>
              </a:prstTxWarp>
            </a:bodyPr>
            <a:lstStyle/>
            <a:p>
              <a:pPr algn="ctr" eaLnBrk="0" hangingPunct="0">
                <a:spcBef>
                  <a:spcPct val="50000"/>
                </a:spcBef>
              </a:pPr>
              <a:endParaRPr lang="en-US" sz="1200" b="1">
                <a:solidFill>
                  <a:srgbClr val="FFFFFF"/>
                </a:solidFill>
                <a:latin typeface="Verdana" pitchFamily="34" charset="0"/>
              </a:endParaRPr>
            </a:p>
          </p:txBody>
        </p:sp>
        <p:sp>
          <p:nvSpPr>
            <p:cNvPr id="10" name="TextBox 9">
              <a:extLst>
                <a:ext uri="{FF2B5EF4-FFF2-40B4-BE49-F238E27FC236}">
                  <a16:creationId xmlns:a16="http://schemas.microsoft.com/office/drawing/2014/main" id="{DE906E89-DCEC-FE4C-8CE9-161A36BB4624}"/>
                </a:ext>
              </a:extLst>
            </p:cNvPr>
            <p:cNvSpPr txBox="1"/>
            <p:nvPr/>
          </p:nvSpPr>
          <p:spPr>
            <a:xfrm>
              <a:off x="3240341" y="2370847"/>
              <a:ext cx="793807" cy="276999"/>
            </a:xfrm>
            <a:prstGeom prst="rect">
              <a:avLst/>
            </a:prstGeom>
            <a:noFill/>
          </p:spPr>
          <p:txBody>
            <a:bodyPr wrap="none" lIns="91243" tIns="45620" rIns="91243" bIns="45620" rtlCol="0">
              <a:spAutoFit/>
            </a:bodyPr>
            <a:lstStyle/>
            <a:p>
              <a:pPr algn="ctr" eaLnBrk="0" hangingPunct="0">
                <a:spcBef>
                  <a:spcPct val="50000"/>
                </a:spcBef>
              </a:pPr>
              <a:r>
                <a:rPr lang="en-US" sz="1200" b="1" dirty="0">
                  <a:solidFill>
                    <a:srgbClr val="000000"/>
                  </a:solidFill>
                  <a:latin typeface="Verdana" pitchFamily="34" charset="0"/>
                </a:rPr>
                <a:t>Critical</a:t>
              </a:r>
            </a:p>
          </p:txBody>
        </p:sp>
        <p:sp>
          <p:nvSpPr>
            <p:cNvPr id="11" name="TextBox 10">
              <a:extLst>
                <a:ext uri="{FF2B5EF4-FFF2-40B4-BE49-F238E27FC236}">
                  <a16:creationId xmlns:a16="http://schemas.microsoft.com/office/drawing/2014/main" id="{96ADD0EB-6FEF-AE4F-B7BB-81349D957C86}"/>
                </a:ext>
              </a:extLst>
            </p:cNvPr>
            <p:cNvSpPr txBox="1"/>
            <p:nvPr/>
          </p:nvSpPr>
          <p:spPr>
            <a:xfrm>
              <a:off x="3160681" y="3614253"/>
              <a:ext cx="1074333" cy="461665"/>
            </a:xfrm>
            <a:prstGeom prst="rect">
              <a:avLst/>
            </a:prstGeom>
            <a:noFill/>
          </p:spPr>
          <p:txBody>
            <a:bodyPr wrap="none" lIns="91243" tIns="45620" rIns="91243" bIns="45620" rtlCol="0">
              <a:spAutoFit/>
            </a:bodyPr>
            <a:lstStyle/>
            <a:p>
              <a:pPr algn="ctr" eaLnBrk="0" hangingPunct="0">
                <a:spcBef>
                  <a:spcPct val="50000"/>
                </a:spcBef>
              </a:pPr>
              <a:r>
                <a:rPr lang="en-US" sz="1200" b="1" dirty="0">
                  <a:solidFill>
                    <a:srgbClr val="000000"/>
                  </a:solidFill>
                  <a:latin typeface="Verdana" pitchFamily="34" charset="0"/>
                </a:rPr>
                <a:t>Very </a:t>
              </a:r>
              <a:br>
                <a:rPr lang="en-US" sz="1200" b="1" dirty="0">
                  <a:solidFill>
                    <a:srgbClr val="000000"/>
                  </a:solidFill>
                  <a:latin typeface="Verdana" pitchFamily="34" charset="0"/>
                </a:rPr>
              </a:br>
              <a:r>
                <a:rPr lang="en-US" sz="1200" b="1" dirty="0">
                  <a:solidFill>
                    <a:srgbClr val="000000"/>
                  </a:solidFill>
                  <a:latin typeface="Verdana" pitchFamily="34" charset="0"/>
                </a:rPr>
                <a:t>Important</a:t>
              </a:r>
            </a:p>
          </p:txBody>
        </p:sp>
        <p:sp>
          <p:nvSpPr>
            <p:cNvPr id="12" name="TextBox 11">
              <a:extLst>
                <a:ext uri="{FF2B5EF4-FFF2-40B4-BE49-F238E27FC236}">
                  <a16:creationId xmlns:a16="http://schemas.microsoft.com/office/drawing/2014/main" id="{99C92899-2A98-4A41-BF6D-F2AB723B1D29}"/>
                </a:ext>
              </a:extLst>
            </p:cNvPr>
            <p:cNvSpPr txBox="1"/>
            <p:nvPr/>
          </p:nvSpPr>
          <p:spPr>
            <a:xfrm>
              <a:off x="3100028" y="5410307"/>
              <a:ext cx="1074333" cy="276999"/>
            </a:xfrm>
            <a:prstGeom prst="rect">
              <a:avLst/>
            </a:prstGeom>
            <a:noFill/>
          </p:spPr>
          <p:txBody>
            <a:bodyPr wrap="none" lIns="91243" tIns="45620" rIns="91243" bIns="45620" rtlCol="0">
              <a:spAutoFit/>
            </a:bodyPr>
            <a:lstStyle/>
            <a:p>
              <a:pPr algn="ctr" eaLnBrk="0" hangingPunct="0">
                <a:spcBef>
                  <a:spcPct val="50000"/>
                </a:spcBef>
              </a:pPr>
              <a:r>
                <a:rPr lang="en-US" sz="1200" b="1" dirty="0">
                  <a:solidFill>
                    <a:srgbClr val="000000"/>
                  </a:solidFill>
                  <a:latin typeface="Verdana" pitchFamily="34" charset="0"/>
                </a:rPr>
                <a:t>Important</a:t>
              </a:r>
            </a:p>
          </p:txBody>
        </p:sp>
        <p:sp>
          <p:nvSpPr>
            <p:cNvPr id="13" name="TextBox 12">
              <a:extLst>
                <a:ext uri="{FF2B5EF4-FFF2-40B4-BE49-F238E27FC236}">
                  <a16:creationId xmlns:a16="http://schemas.microsoft.com/office/drawing/2014/main" id="{EDCCBBB9-DFDA-084F-80C8-893B38BD8B1A}"/>
                </a:ext>
              </a:extLst>
            </p:cNvPr>
            <p:cNvSpPr txBox="1"/>
            <p:nvPr/>
          </p:nvSpPr>
          <p:spPr>
            <a:xfrm>
              <a:off x="8545233" y="2232345"/>
              <a:ext cx="869149" cy="276999"/>
            </a:xfrm>
            <a:prstGeom prst="rect">
              <a:avLst/>
            </a:prstGeom>
            <a:noFill/>
          </p:spPr>
          <p:txBody>
            <a:bodyPr wrap="none" lIns="91243" tIns="45620" rIns="91243" bIns="45620" rtlCol="0">
              <a:spAutoFit/>
            </a:bodyPr>
            <a:lstStyle/>
            <a:p>
              <a:pPr algn="ctr" eaLnBrk="0" hangingPunct="0">
                <a:spcBef>
                  <a:spcPct val="50000"/>
                </a:spcBef>
              </a:pPr>
              <a:r>
                <a:rPr lang="en-US" sz="1200" b="1" dirty="0">
                  <a:solidFill>
                    <a:srgbClr val="000000"/>
                  </a:solidFill>
                  <a:latin typeface="Verdana" pitchFamily="34" charset="0"/>
                </a:rPr>
                <a:t>Definite</a:t>
              </a:r>
            </a:p>
          </p:txBody>
        </p:sp>
        <p:sp>
          <p:nvSpPr>
            <p:cNvPr id="14" name="TextBox 13">
              <a:extLst>
                <a:ext uri="{FF2B5EF4-FFF2-40B4-BE49-F238E27FC236}">
                  <a16:creationId xmlns:a16="http://schemas.microsoft.com/office/drawing/2014/main" id="{54BF45BA-2A30-1E48-A055-0C83737306CD}"/>
                </a:ext>
              </a:extLst>
            </p:cNvPr>
            <p:cNvSpPr txBox="1"/>
            <p:nvPr/>
          </p:nvSpPr>
          <p:spPr>
            <a:xfrm>
              <a:off x="8547230" y="3372064"/>
              <a:ext cx="1141658" cy="1661993"/>
            </a:xfrm>
            <a:prstGeom prst="rect">
              <a:avLst/>
            </a:prstGeom>
            <a:noFill/>
          </p:spPr>
          <p:txBody>
            <a:bodyPr wrap="none" lIns="91243" tIns="45620" rIns="91243" bIns="45620" rtlCol="0">
              <a:spAutoFit/>
            </a:bodyPr>
            <a:lstStyle/>
            <a:p>
              <a:pPr algn="ctr" eaLnBrk="0" hangingPunct="0">
                <a:spcBef>
                  <a:spcPct val="50000"/>
                </a:spcBef>
              </a:pPr>
              <a:r>
                <a:rPr lang="en-US" sz="1200" b="1" dirty="0">
                  <a:solidFill>
                    <a:srgbClr val="000000"/>
                  </a:solidFill>
                  <a:latin typeface="Verdana" pitchFamily="34" charset="0"/>
                </a:rPr>
                <a:t>Very Likely</a:t>
              </a:r>
            </a:p>
            <a:p>
              <a:pPr algn="ctr" eaLnBrk="0" hangingPunct="0">
                <a:spcBef>
                  <a:spcPct val="50000"/>
                </a:spcBef>
              </a:pPr>
              <a:endParaRPr lang="en-US" sz="1200" b="1" dirty="0">
                <a:solidFill>
                  <a:srgbClr val="000000"/>
                </a:solidFill>
                <a:latin typeface="Verdana" pitchFamily="34" charset="0"/>
              </a:endParaRPr>
            </a:p>
            <a:p>
              <a:pPr algn="ctr" eaLnBrk="0" hangingPunct="0">
                <a:spcBef>
                  <a:spcPct val="50000"/>
                </a:spcBef>
              </a:pPr>
              <a:endParaRPr lang="en-US" sz="1200" b="1" dirty="0">
                <a:solidFill>
                  <a:srgbClr val="000000"/>
                </a:solidFill>
                <a:latin typeface="Verdana" pitchFamily="34" charset="0"/>
              </a:endParaRPr>
            </a:p>
            <a:p>
              <a:pPr algn="ctr" eaLnBrk="0" hangingPunct="0">
                <a:spcBef>
                  <a:spcPct val="50000"/>
                </a:spcBef>
              </a:pPr>
              <a:endParaRPr lang="en-US" sz="1200" b="1" dirty="0">
                <a:solidFill>
                  <a:srgbClr val="000000"/>
                </a:solidFill>
                <a:latin typeface="Verdana" pitchFamily="34" charset="0"/>
              </a:endParaRPr>
            </a:p>
            <a:p>
              <a:pPr algn="ctr" eaLnBrk="0" hangingPunct="0">
                <a:spcBef>
                  <a:spcPct val="50000"/>
                </a:spcBef>
              </a:pPr>
              <a:endParaRPr lang="en-US" sz="1200" b="1" dirty="0">
                <a:solidFill>
                  <a:srgbClr val="000000"/>
                </a:solidFill>
                <a:latin typeface="Verdana" pitchFamily="34" charset="0"/>
              </a:endParaRPr>
            </a:p>
            <a:p>
              <a:pPr algn="ctr" eaLnBrk="0" hangingPunct="0">
                <a:spcBef>
                  <a:spcPct val="50000"/>
                </a:spcBef>
              </a:pPr>
              <a:r>
                <a:rPr lang="en-US" sz="1200" b="1" dirty="0">
                  <a:solidFill>
                    <a:srgbClr val="000000"/>
                  </a:solidFill>
                  <a:latin typeface="Verdana" pitchFamily="34" charset="0"/>
                </a:rPr>
                <a:t>Likely</a:t>
              </a:r>
            </a:p>
          </p:txBody>
        </p:sp>
        <p:sp>
          <p:nvSpPr>
            <p:cNvPr id="15" name="TextBox 14">
              <a:extLst>
                <a:ext uri="{FF2B5EF4-FFF2-40B4-BE49-F238E27FC236}">
                  <a16:creationId xmlns:a16="http://schemas.microsoft.com/office/drawing/2014/main" id="{21B81183-8AC9-B64C-BDD2-2B9974628DEB}"/>
                </a:ext>
              </a:extLst>
            </p:cNvPr>
            <p:cNvSpPr txBox="1"/>
            <p:nvPr/>
          </p:nvSpPr>
          <p:spPr>
            <a:xfrm>
              <a:off x="8683451" y="5535635"/>
              <a:ext cx="742511" cy="276999"/>
            </a:xfrm>
            <a:prstGeom prst="rect">
              <a:avLst/>
            </a:prstGeom>
            <a:noFill/>
          </p:spPr>
          <p:txBody>
            <a:bodyPr wrap="none" lIns="91243" tIns="45620" rIns="91243" bIns="45620" rtlCol="0">
              <a:spAutoFit/>
            </a:bodyPr>
            <a:lstStyle/>
            <a:p>
              <a:pPr algn="ctr" eaLnBrk="0" hangingPunct="0">
                <a:spcBef>
                  <a:spcPct val="50000"/>
                </a:spcBef>
              </a:pPr>
              <a:r>
                <a:rPr lang="en-US" sz="1200" b="1" dirty="0">
                  <a:solidFill>
                    <a:srgbClr val="000000"/>
                  </a:solidFill>
                  <a:latin typeface="Verdana" pitchFamily="34" charset="0"/>
                </a:rPr>
                <a:t>Maybe</a:t>
              </a:r>
            </a:p>
          </p:txBody>
        </p:sp>
        <p:cxnSp>
          <p:nvCxnSpPr>
            <p:cNvPr id="16" name="Straight Arrow Connector 15">
              <a:extLst>
                <a:ext uri="{FF2B5EF4-FFF2-40B4-BE49-F238E27FC236}">
                  <a16:creationId xmlns:a16="http://schemas.microsoft.com/office/drawing/2014/main" id="{51BF9965-39EE-BA44-854B-DCE9EA56DD0E}"/>
                </a:ext>
              </a:extLst>
            </p:cNvPr>
            <p:cNvCxnSpPr/>
            <p:nvPr/>
          </p:nvCxnSpPr>
          <p:spPr bwMode="auto">
            <a:xfrm>
              <a:off x="8137785" y="1709212"/>
              <a:ext cx="0" cy="4604909"/>
            </a:xfrm>
            <a:prstGeom prst="straightConnector1">
              <a:avLst/>
            </a:prstGeom>
            <a:noFill/>
            <a:ln w="9525" cap="flat" cmpd="sng" algn="ctr">
              <a:solidFill>
                <a:schemeClr val="tx1"/>
              </a:solidFill>
              <a:prstDash val="solid"/>
              <a:round/>
              <a:headEnd type="triangle" w="lg" len="lg"/>
              <a:tailEnd type="triangle" w="lg" len="sm"/>
            </a:ln>
            <a:effectLst/>
          </p:spPr>
        </p:cxnSp>
        <p:graphicFrame>
          <p:nvGraphicFramePr>
            <p:cNvPr id="17" name="Diagram 16">
              <a:extLst>
                <a:ext uri="{FF2B5EF4-FFF2-40B4-BE49-F238E27FC236}">
                  <a16:creationId xmlns:a16="http://schemas.microsoft.com/office/drawing/2014/main" id="{BFC94F8C-3012-5146-B0EC-09A1EE27920F}"/>
                </a:ext>
              </a:extLst>
            </p:cNvPr>
            <p:cNvGraphicFramePr/>
            <p:nvPr>
              <p:extLst>
                <p:ext uri="{D42A27DB-BD31-4B8C-83A1-F6EECF244321}">
                  <p14:modId xmlns:p14="http://schemas.microsoft.com/office/powerpoint/2010/main" val="2856759679"/>
                </p:ext>
              </p:extLst>
            </p:nvPr>
          </p:nvGraphicFramePr>
          <p:xfrm>
            <a:off x="4430619" y="1655854"/>
            <a:ext cx="3561834" cy="4687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ounded Rectangle 17">
              <a:extLst>
                <a:ext uri="{FF2B5EF4-FFF2-40B4-BE49-F238E27FC236}">
                  <a16:creationId xmlns:a16="http://schemas.microsoft.com/office/drawing/2014/main" id="{338E0E2D-7702-9046-BDC3-42592FF7EDFD}"/>
                </a:ext>
              </a:extLst>
            </p:cNvPr>
            <p:cNvSpPr/>
            <p:nvPr/>
          </p:nvSpPr>
          <p:spPr>
            <a:xfrm>
              <a:off x="4371894" y="957659"/>
              <a:ext cx="3620558" cy="668986"/>
            </a:xfrm>
            <a:prstGeom prst="roundRect">
              <a:avLst/>
            </a:prstGeom>
            <a:solidFill>
              <a:srgbClr val="7030A0"/>
            </a:solidFill>
          </p:spPr>
          <p:style>
            <a:lnRef idx="0">
              <a:schemeClr val="accent5"/>
            </a:lnRef>
            <a:fillRef idx="3">
              <a:schemeClr val="accent5"/>
            </a:fillRef>
            <a:effectRef idx="3">
              <a:schemeClr val="accent5"/>
            </a:effectRef>
            <a:fontRef idx="minor">
              <a:schemeClr val="lt1"/>
            </a:fontRef>
          </p:style>
          <p:txBody>
            <a:bodyPr lIns="91243" tIns="45620" rIns="91243" bIns="45620" spcCol="0" rtlCol="0" anchor="ctr"/>
            <a:lstStyle/>
            <a:p>
              <a:pPr algn="ctr" eaLnBrk="0" hangingPunct="0">
                <a:lnSpc>
                  <a:spcPct val="50000"/>
                </a:lnSpc>
                <a:spcBef>
                  <a:spcPct val="50000"/>
                </a:spcBef>
              </a:pPr>
              <a:r>
                <a:rPr lang="en-US" sz="1600" b="1" dirty="0">
                  <a:solidFill>
                    <a:srgbClr val="FFFFFF"/>
                  </a:solidFill>
                </a:rPr>
                <a:t>Prioritized Backlog</a:t>
              </a:r>
            </a:p>
            <a:p>
              <a:pPr eaLnBrk="0" hangingPunct="0">
                <a:lnSpc>
                  <a:spcPct val="50000"/>
                </a:lnSpc>
                <a:spcBef>
                  <a:spcPct val="50000"/>
                </a:spcBef>
              </a:pPr>
              <a:r>
                <a:rPr lang="en-US" sz="1600" b="1" dirty="0">
                  <a:solidFill>
                    <a:srgbClr val="FFFFFF"/>
                  </a:solidFill>
                </a:rPr>
                <a:t>(Features or User Stories)</a:t>
              </a:r>
            </a:p>
          </p:txBody>
        </p:sp>
      </p:grpSp>
    </p:spTree>
    <p:extLst>
      <p:ext uri="{BB962C8B-B14F-4D97-AF65-F5344CB8AC3E}">
        <p14:creationId xmlns:p14="http://schemas.microsoft.com/office/powerpoint/2010/main" val="623677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C756-F71A-7644-A44F-825654F9A5CF}"/>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E6791FBD-17D1-ED44-8AC6-DDC31B9F59A7}"/>
              </a:ext>
            </a:extLst>
          </p:cNvPr>
          <p:cNvSpPr>
            <a:spLocks noGrp="1"/>
          </p:cNvSpPr>
          <p:nvPr>
            <p:ph idx="1"/>
          </p:nvPr>
        </p:nvSpPr>
        <p:spPr>
          <a:xfrm>
            <a:off x="730223" y="1257300"/>
            <a:ext cx="10515600" cy="2324100"/>
          </a:xfrm>
        </p:spPr>
        <p:txBody>
          <a:bodyPr>
            <a:normAutofit lnSpcReduction="10000"/>
          </a:bodyPr>
          <a:lstStyle/>
          <a:p>
            <a:pPr marL="0" indent="0">
              <a:buNone/>
            </a:pPr>
            <a:r>
              <a:rPr lang="en-US" dirty="0"/>
              <a:t>Are conjectures on how the services, experienced through products, </a:t>
            </a:r>
            <a:r>
              <a:rPr lang="en-US" u="sng" dirty="0"/>
              <a:t>might</a:t>
            </a:r>
            <a:r>
              <a:rPr lang="en-US" dirty="0"/>
              <a:t> customers </a:t>
            </a:r>
            <a:r>
              <a:rPr lang="en-US" u="sng" dirty="0"/>
              <a:t>value</a:t>
            </a:r>
            <a:r>
              <a:rPr lang="en-US" dirty="0"/>
              <a:t> most.   It is framed within the current Vision of the product.</a:t>
            </a:r>
            <a:br>
              <a:rPr lang="en-US" dirty="0"/>
            </a:br>
            <a:r>
              <a:rPr lang="en-US" dirty="0"/>
              <a:t>  </a:t>
            </a:r>
          </a:p>
          <a:p>
            <a:pPr lvl="1"/>
            <a:r>
              <a:rPr lang="en-US" dirty="0"/>
              <a:t>It is targeting the real benefits to the customer,  </a:t>
            </a:r>
          </a:p>
          <a:p>
            <a:pPr lvl="1"/>
            <a:r>
              <a:rPr lang="en-US" dirty="0"/>
              <a:t>It is describing a future state to be created.</a:t>
            </a:r>
          </a:p>
        </p:txBody>
      </p:sp>
      <p:sp>
        <p:nvSpPr>
          <p:cNvPr id="4" name="TextBox 3">
            <a:extLst>
              <a:ext uri="{FF2B5EF4-FFF2-40B4-BE49-F238E27FC236}">
                <a16:creationId xmlns:a16="http://schemas.microsoft.com/office/drawing/2014/main" id="{C49AFDE7-7353-2044-B6A3-53B92B07EFE0}"/>
              </a:ext>
            </a:extLst>
          </p:cNvPr>
          <p:cNvSpPr txBox="1"/>
          <p:nvPr/>
        </p:nvSpPr>
        <p:spPr>
          <a:xfrm>
            <a:off x="711200" y="3784600"/>
            <a:ext cx="8343900" cy="1754326"/>
          </a:xfrm>
          <a:prstGeom prst="rect">
            <a:avLst/>
          </a:prstGeom>
          <a:noFill/>
        </p:spPr>
        <p:txBody>
          <a:bodyPr wrap="square" rtlCol="0">
            <a:spAutoFit/>
          </a:bodyPr>
          <a:lstStyle/>
          <a:p>
            <a:r>
              <a:rPr lang="en-US" u="sng" dirty="0">
                <a:solidFill>
                  <a:schemeClr val="accent2">
                    <a:lumMod val="50000"/>
                  </a:schemeClr>
                </a:solidFill>
              </a:rPr>
              <a:t>EXAMPLES:</a:t>
            </a:r>
            <a:br>
              <a:rPr lang="en-US" u="sng" dirty="0">
                <a:solidFill>
                  <a:schemeClr val="accent2">
                    <a:lumMod val="50000"/>
                  </a:schemeClr>
                </a:solidFill>
              </a:rPr>
            </a:br>
            <a:endParaRPr lang="en-US" u="sng" dirty="0">
              <a:solidFill>
                <a:schemeClr val="accent2">
                  <a:lumMod val="50000"/>
                </a:schemeClr>
              </a:solidFill>
            </a:endParaRPr>
          </a:p>
          <a:p>
            <a:pPr marL="285750" indent="-285750">
              <a:buFont typeface="Arial" panose="020B0604020202020204" pitchFamily="34" charset="0"/>
              <a:buChar char="•"/>
            </a:pPr>
            <a:r>
              <a:rPr lang="en-US" b="1" dirty="0">
                <a:solidFill>
                  <a:schemeClr val="accent2">
                    <a:lumMod val="50000"/>
                  </a:schemeClr>
                </a:solidFill>
              </a:rPr>
              <a:t>Allowing a customer to make a purchase with only one mouse click</a:t>
            </a:r>
            <a:br>
              <a:rPr lang="en-US" b="1" dirty="0">
                <a:solidFill>
                  <a:schemeClr val="accent2">
                    <a:lumMod val="50000"/>
                  </a:schemeClr>
                </a:solidFill>
              </a:rPr>
            </a:br>
            <a:endParaRPr lang="en-US" b="1" dirty="0">
              <a:solidFill>
                <a:schemeClr val="accent2">
                  <a:lumMod val="50000"/>
                </a:schemeClr>
              </a:solidFill>
            </a:endParaRPr>
          </a:p>
          <a:p>
            <a:pPr marL="285750" indent="-285750">
              <a:buFont typeface="Arial" panose="020B0604020202020204" pitchFamily="34" charset="0"/>
              <a:buChar char="•"/>
            </a:pPr>
            <a:r>
              <a:rPr lang="en-US" b="1" dirty="0">
                <a:solidFill>
                  <a:schemeClr val="accent2">
                    <a:lumMod val="50000"/>
                  </a:schemeClr>
                </a:solidFill>
              </a:rPr>
              <a:t>Allowing customers to stream movies from their smart phone onto the screen of the seat in front of them</a:t>
            </a:r>
          </a:p>
        </p:txBody>
      </p:sp>
    </p:spTree>
    <p:extLst>
      <p:ext uri="{BB962C8B-B14F-4D97-AF65-F5344CB8AC3E}">
        <p14:creationId xmlns:p14="http://schemas.microsoft.com/office/powerpoint/2010/main" val="1638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C756-F71A-7644-A44F-825654F9A5CF}"/>
              </a:ext>
            </a:extLst>
          </p:cNvPr>
          <p:cNvSpPr>
            <a:spLocks noGrp="1"/>
          </p:cNvSpPr>
          <p:nvPr>
            <p:ph type="title"/>
          </p:nvPr>
        </p:nvSpPr>
        <p:spPr/>
        <p:txBody>
          <a:bodyPr/>
          <a:lstStyle/>
          <a:p>
            <a:r>
              <a:rPr lang="en-US" dirty="0"/>
              <a:t>Outputs (features)</a:t>
            </a:r>
          </a:p>
        </p:txBody>
      </p:sp>
      <p:sp>
        <p:nvSpPr>
          <p:cNvPr id="3" name="Content Placeholder 2">
            <a:extLst>
              <a:ext uri="{FF2B5EF4-FFF2-40B4-BE49-F238E27FC236}">
                <a16:creationId xmlns:a16="http://schemas.microsoft.com/office/drawing/2014/main" id="{E6791FBD-17D1-ED44-8AC6-DDC31B9F59A7}"/>
              </a:ext>
            </a:extLst>
          </p:cNvPr>
          <p:cNvSpPr>
            <a:spLocks noGrp="1"/>
          </p:cNvSpPr>
          <p:nvPr>
            <p:ph idx="1"/>
          </p:nvPr>
        </p:nvSpPr>
        <p:spPr>
          <a:xfrm>
            <a:off x="730223" y="1257300"/>
            <a:ext cx="10515600" cy="2819400"/>
          </a:xfrm>
        </p:spPr>
        <p:txBody>
          <a:bodyPr>
            <a:normAutofit fontScale="92500" lnSpcReduction="10000"/>
          </a:bodyPr>
          <a:lstStyle/>
          <a:p>
            <a:pPr marL="0" indent="0">
              <a:buNone/>
            </a:pPr>
            <a:r>
              <a:rPr lang="en-US" dirty="0"/>
              <a:t>Are enhancements to the product which the customers will experience, which are intended to meet the purpose of the OUTCOME it is aligned to.  </a:t>
            </a:r>
          </a:p>
          <a:p>
            <a:pPr lvl="1"/>
            <a:r>
              <a:rPr lang="en-US" dirty="0"/>
              <a:t>There can be several Outputs which seek to address incrementally the intended Outcome. </a:t>
            </a:r>
          </a:p>
          <a:p>
            <a:pPr lvl="1"/>
            <a:r>
              <a:rPr lang="en-US" dirty="0"/>
              <a:t>Outputs are what is released or deployed to the customer at a particular time</a:t>
            </a:r>
          </a:p>
          <a:p>
            <a:pPr lvl="1"/>
            <a:r>
              <a:rPr lang="en-US" dirty="0"/>
              <a:t>Outputs are built incrementally by adding small functionality (by way of User Stories) to the product</a:t>
            </a:r>
          </a:p>
          <a:p>
            <a:pPr lvl="1"/>
            <a:r>
              <a:rPr lang="en-US" dirty="0"/>
              <a:t>Outputs are completed when all the User Stories have reached a “DONE” state</a:t>
            </a:r>
          </a:p>
        </p:txBody>
      </p:sp>
      <p:sp>
        <p:nvSpPr>
          <p:cNvPr id="4" name="TextBox 3">
            <a:extLst>
              <a:ext uri="{FF2B5EF4-FFF2-40B4-BE49-F238E27FC236}">
                <a16:creationId xmlns:a16="http://schemas.microsoft.com/office/drawing/2014/main" id="{C49AFDE7-7353-2044-B6A3-53B92B07EFE0}"/>
              </a:ext>
            </a:extLst>
          </p:cNvPr>
          <p:cNvSpPr txBox="1"/>
          <p:nvPr/>
        </p:nvSpPr>
        <p:spPr>
          <a:xfrm>
            <a:off x="730222" y="4091712"/>
            <a:ext cx="9290077" cy="2031325"/>
          </a:xfrm>
          <a:prstGeom prst="rect">
            <a:avLst/>
          </a:prstGeom>
          <a:noFill/>
        </p:spPr>
        <p:txBody>
          <a:bodyPr wrap="square" rtlCol="0">
            <a:spAutoFit/>
          </a:bodyPr>
          <a:lstStyle/>
          <a:p>
            <a:r>
              <a:rPr lang="en-US" u="sng" dirty="0">
                <a:solidFill>
                  <a:schemeClr val="accent2">
                    <a:lumMod val="50000"/>
                  </a:schemeClr>
                </a:solidFill>
              </a:rPr>
              <a:t>EXAMPLES:</a:t>
            </a:r>
            <a:br>
              <a:rPr lang="en-US" u="sng" dirty="0">
                <a:solidFill>
                  <a:schemeClr val="accent2">
                    <a:lumMod val="50000"/>
                  </a:schemeClr>
                </a:solidFill>
              </a:rPr>
            </a:br>
            <a:endParaRPr lang="en-US" u="sng" dirty="0">
              <a:solidFill>
                <a:schemeClr val="accent2">
                  <a:lumMod val="50000"/>
                </a:schemeClr>
              </a:solidFill>
            </a:endParaRPr>
          </a:p>
          <a:p>
            <a:pPr marL="285750" indent="-285750">
              <a:buFont typeface="Arial" panose="020B0604020202020204" pitchFamily="34" charset="0"/>
              <a:buChar char="•"/>
            </a:pPr>
            <a:r>
              <a:rPr lang="en-US" b="1" dirty="0">
                <a:solidFill>
                  <a:schemeClr val="accent2">
                    <a:lumMod val="50000"/>
                  </a:schemeClr>
                </a:solidFill>
              </a:rPr>
              <a:t>Modify view item page to show “One Click To Pay” button</a:t>
            </a:r>
          </a:p>
          <a:p>
            <a:pPr marL="285750" indent="-285750">
              <a:buFont typeface="Arial" panose="020B0604020202020204" pitchFamily="34" charset="0"/>
              <a:buChar char="•"/>
            </a:pPr>
            <a:r>
              <a:rPr lang="en-US" b="1" dirty="0">
                <a:solidFill>
                  <a:schemeClr val="accent2">
                    <a:lumMod val="50000"/>
                  </a:schemeClr>
                </a:solidFill>
              </a:rPr>
              <a:t>Adjust credit validation process to support One Click Pay flow</a:t>
            </a:r>
            <a:br>
              <a:rPr lang="en-US" b="1" dirty="0">
                <a:solidFill>
                  <a:schemeClr val="accent2">
                    <a:lumMod val="50000"/>
                  </a:schemeClr>
                </a:solidFill>
              </a:rPr>
            </a:br>
            <a:endParaRPr lang="en-US" b="1" dirty="0">
              <a:solidFill>
                <a:schemeClr val="accent2">
                  <a:lumMod val="50000"/>
                </a:schemeClr>
              </a:solidFill>
            </a:endParaRPr>
          </a:p>
          <a:p>
            <a:pPr marL="285750" indent="-285750">
              <a:buFont typeface="Arial" panose="020B0604020202020204" pitchFamily="34" charset="0"/>
              <a:buChar char="•"/>
            </a:pPr>
            <a:r>
              <a:rPr lang="en-US" b="1" dirty="0">
                <a:solidFill>
                  <a:schemeClr val="accent2">
                    <a:lumMod val="50000"/>
                  </a:schemeClr>
                </a:solidFill>
              </a:rPr>
              <a:t>Adjust screen menu to list compatible streaming smart phones</a:t>
            </a:r>
          </a:p>
          <a:p>
            <a:pPr marL="285750" indent="-285750">
              <a:buFont typeface="Arial" panose="020B0604020202020204" pitchFamily="34" charset="0"/>
              <a:buChar char="•"/>
            </a:pPr>
            <a:r>
              <a:rPr lang="en-US" b="1" dirty="0">
                <a:solidFill>
                  <a:schemeClr val="accent2">
                    <a:lumMod val="50000"/>
                  </a:schemeClr>
                </a:solidFill>
              </a:rPr>
              <a:t>Include instruction option to screen mention to assist customers to screen from their phone</a:t>
            </a:r>
          </a:p>
        </p:txBody>
      </p:sp>
    </p:spTree>
    <p:extLst>
      <p:ext uri="{BB962C8B-B14F-4D97-AF65-F5344CB8AC3E}">
        <p14:creationId xmlns:p14="http://schemas.microsoft.com/office/powerpoint/2010/main" val="593443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75" y="893763"/>
            <a:ext cx="10972800" cy="1143000"/>
          </a:xfrm>
        </p:spPr>
        <p:txBody>
          <a:bodyPr/>
          <a:lstStyle/>
          <a:p>
            <a:pPr>
              <a:spcAft>
                <a:spcPts val="600"/>
              </a:spcAft>
            </a:pPr>
            <a:r>
              <a:rPr lang="en-US" dirty="0">
                <a:solidFill>
                  <a:schemeClr val="tx1"/>
                </a:solidFill>
              </a:rPr>
              <a:t>Class Exercise</a:t>
            </a:r>
          </a:p>
        </p:txBody>
      </p:sp>
      <p:sp>
        <p:nvSpPr>
          <p:cNvPr id="3" name="Content Placeholder 2"/>
          <p:cNvSpPr>
            <a:spLocks noGrp="1"/>
          </p:cNvSpPr>
          <p:nvPr>
            <p:ph type="body" sz="quarter" idx="13"/>
          </p:nvPr>
        </p:nvSpPr>
        <p:spPr>
          <a:xfrm>
            <a:off x="1895872" y="2357438"/>
            <a:ext cx="7378700" cy="1732693"/>
          </a:xfrm>
        </p:spPr>
        <p:txBody>
          <a:bodyPr>
            <a:normAutofit fontScale="70000" lnSpcReduction="20000"/>
          </a:bodyPr>
          <a:lstStyle/>
          <a:p>
            <a:pPr>
              <a:spcAft>
                <a:spcPts val="600"/>
              </a:spcAft>
            </a:pPr>
            <a:r>
              <a:rPr lang="en-US" sz="4100" b="1" i="1" dirty="0">
                <a:solidFill>
                  <a:schemeClr val="accent5">
                    <a:lumMod val="50000"/>
                  </a:schemeClr>
                </a:solidFill>
              </a:rPr>
              <a:t>PRODUCT VISION BOX</a:t>
            </a:r>
            <a:endParaRPr lang="en-US" sz="4100" b="1" i="1" u="sng" dirty="0">
              <a:solidFill>
                <a:schemeClr val="accent5">
                  <a:lumMod val="50000"/>
                </a:schemeClr>
              </a:solidFill>
            </a:endParaRPr>
          </a:p>
          <a:p>
            <a:pPr marL="1143000" lvl="1" indent="-457200">
              <a:spcAft>
                <a:spcPts val="600"/>
              </a:spcAft>
              <a:buFont typeface="Arial" panose="020B0604020202020204" pitchFamily="34" charset="0"/>
              <a:buChar char="•"/>
            </a:pPr>
            <a:r>
              <a:rPr lang="en-US" sz="3600" b="1" i="1" dirty="0">
                <a:solidFill>
                  <a:schemeClr val="accent5">
                    <a:lumMod val="50000"/>
                  </a:schemeClr>
                </a:solidFill>
              </a:rPr>
              <a:t>PRODUCT VISION in Action</a:t>
            </a:r>
          </a:p>
          <a:p>
            <a:pPr marL="1143000" lvl="1" indent="-457200">
              <a:spcAft>
                <a:spcPts val="600"/>
              </a:spcAft>
              <a:buFont typeface="Arial" panose="020B0604020202020204" pitchFamily="34" charset="0"/>
              <a:buChar char="•"/>
            </a:pPr>
            <a:r>
              <a:rPr lang="en-US" sz="3600" b="1" i="1" dirty="0">
                <a:solidFill>
                  <a:schemeClr val="accent5">
                    <a:lumMod val="50000"/>
                  </a:schemeClr>
                </a:solidFill>
              </a:rPr>
              <a:t>OUTCOMES</a:t>
            </a:r>
          </a:p>
          <a:p>
            <a:pPr marL="1143000" lvl="1" indent="-457200">
              <a:spcAft>
                <a:spcPts val="600"/>
              </a:spcAft>
              <a:buFont typeface="Arial" panose="020B0604020202020204" pitchFamily="34" charset="0"/>
              <a:buChar char="•"/>
            </a:pPr>
            <a:r>
              <a:rPr lang="en-US" sz="3600" b="1" i="1" dirty="0">
                <a:solidFill>
                  <a:schemeClr val="accent5">
                    <a:lumMod val="50000"/>
                  </a:schemeClr>
                </a:solidFill>
              </a:rPr>
              <a:t>OUTPUTS (features)</a:t>
            </a:r>
          </a:p>
        </p:txBody>
      </p:sp>
    </p:spTree>
    <p:extLst>
      <p:ext uri="{BB962C8B-B14F-4D97-AF65-F5344CB8AC3E}">
        <p14:creationId xmlns:p14="http://schemas.microsoft.com/office/powerpoint/2010/main" val="355872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1099-9D91-D346-A62C-12FCEE8A1D4F}"/>
              </a:ext>
            </a:extLst>
          </p:cNvPr>
          <p:cNvSpPr>
            <a:spLocks noGrp="1"/>
          </p:cNvSpPr>
          <p:nvPr>
            <p:ph type="title"/>
          </p:nvPr>
        </p:nvSpPr>
        <p:spPr/>
        <p:txBody>
          <a:bodyPr/>
          <a:lstStyle/>
          <a:p>
            <a:r>
              <a:rPr lang="en-US" dirty="0"/>
              <a:t>Next Weeks Class</a:t>
            </a:r>
          </a:p>
        </p:txBody>
      </p:sp>
      <p:sp>
        <p:nvSpPr>
          <p:cNvPr id="3" name="Content Placeholder 2">
            <a:extLst>
              <a:ext uri="{FF2B5EF4-FFF2-40B4-BE49-F238E27FC236}">
                <a16:creationId xmlns:a16="http://schemas.microsoft.com/office/drawing/2014/main" id="{2FADB5C4-8EF6-A347-BE2F-31B61C567E00}"/>
              </a:ext>
            </a:extLst>
          </p:cNvPr>
          <p:cNvSpPr>
            <a:spLocks noGrp="1"/>
          </p:cNvSpPr>
          <p:nvPr>
            <p:ph idx="1"/>
          </p:nvPr>
        </p:nvSpPr>
        <p:spPr/>
        <p:txBody>
          <a:bodyPr/>
          <a:lstStyle/>
          <a:p>
            <a:pPr marL="0" indent="0">
              <a:buNone/>
            </a:pPr>
            <a:r>
              <a:rPr lang="en-US" sz="4000" dirty="0"/>
              <a:t>Product Portfolio – Team Focus</a:t>
            </a:r>
          </a:p>
          <a:p>
            <a:pPr lvl="1"/>
            <a:r>
              <a:rPr lang="en-US" sz="3200" b="1" dirty="0">
                <a:solidFill>
                  <a:schemeClr val="accent2">
                    <a:lumMod val="50000"/>
                  </a:schemeClr>
                </a:solidFill>
              </a:rPr>
              <a:t>Align Initiatives to Features to User Stories</a:t>
            </a:r>
          </a:p>
          <a:p>
            <a:pPr lvl="1"/>
            <a:r>
              <a:rPr lang="en-US" sz="3200" b="1" dirty="0">
                <a:solidFill>
                  <a:schemeClr val="accent2">
                    <a:lumMod val="50000"/>
                  </a:schemeClr>
                </a:solidFill>
              </a:rPr>
              <a:t>Explore Tiered Product Owner Roles</a:t>
            </a:r>
          </a:p>
          <a:p>
            <a:pPr lvl="1"/>
            <a:r>
              <a:rPr lang="en-US" sz="3200" b="1" dirty="0">
                <a:solidFill>
                  <a:schemeClr val="accent2">
                    <a:lumMod val="50000"/>
                  </a:schemeClr>
                </a:solidFill>
              </a:rPr>
              <a:t>Define Features</a:t>
            </a:r>
          </a:p>
          <a:p>
            <a:pPr lvl="1"/>
            <a:r>
              <a:rPr lang="en-US" sz="3200" b="1" dirty="0">
                <a:solidFill>
                  <a:schemeClr val="accent2">
                    <a:lumMod val="50000"/>
                  </a:schemeClr>
                </a:solidFill>
              </a:rPr>
              <a:t>Learn how User Stories are essential and transcending for Agile organizations</a:t>
            </a:r>
          </a:p>
          <a:p>
            <a:pPr lvl="1"/>
            <a:r>
              <a:rPr lang="en-US" sz="3200" b="1" dirty="0">
                <a:solidFill>
                  <a:schemeClr val="accent2">
                    <a:lumMod val="50000"/>
                  </a:schemeClr>
                </a:solidFill>
              </a:rPr>
              <a:t>Understand the purpose of Acceptance Criteria</a:t>
            </a:r>
          </a:p>
          <a:p>
            <a:pPr lvl="1"/>
            <a:r>
              <a:rPr lang="en-US" sz="3200" b="1" dirty="0">
                <a:solidFill>
                  <a:schemeClr val="accent2">
                    <a:lumMod val="50000"/>
                  </a:schemeClr>
                </a:solidFill>
              </a:rPr>
              <a:t>Investigate how estimation is performed within Agile</a:t>
            </a:r>
          </a:p>
          <a:p>
            <a:endParaRPr lang="en-US" dirty="0"/>
          </a:p>
        </p:txBody>
      </p:sp>
    </p:spTree>
    <p:extLst>
      <p:ext uri="{BB962C8B-B14F-4D97-AF65-F5344CB8AC3E}">
        <p14:creationId xmlns:p14="http://schemas.microsoft.com/office/powerpoint/2010/main" val="294401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5751" y="801689"/>
            <a:ext cx="10648949" cy="773112"/>
          </a:xfrm>
        </p:spPr>
        <p:txBody>
          <a:bodyPr/>
          <a:lstStyle/>
          <a:p>
            <a:r>
              <a:rPr lang="en-US" dirty="0"/>
              <a:t>Have a great week</a:t>
            </a:r>
          </a:p>
        </p:txBody>
      </p:sp>
      <p:sp>
        <p:nvSpPr>
          <p:cNvPr id="4" name="Text Placeholder 3"/>
          <p:cNvSpPr>
            <a:spLocks noGrp="1"/>
          </p:cNvSpPr>
          <p:nvPr>
            <p:ph type="body" sz="quarter" idx="10"/>
          </p:nvPr>
        </p:nvSpPr>
        <p:spPr>
          <a:xfrm>
            <a:off x="2374900" y="1117601"/>
            <a:ext cx="7167448" cy="914400"/>
          </a:xfrm>
        </p:spPr>
        <p:txBody>
          <a:bodyPr>
            <a:noAutofit/>
          </a:bodyPr>
          <a:lstStyle/>
          <a:p>
            <a:pPr marL="0" indent="0" defTabSz="914400">
              <a:buNone/>
            </a:pPr>
            <a:r>
              <a:rPr lang="en-US" b="1" dirty="0"/>
              <a:t>and remember…</a:t>
            </a:r>
          </a:p>
        </p:txBody>
      </p:sp>
      <p:sp>
        <p:nvSpPr>
          <p:cNvPr id="8" name="Folded Corner 7"/>
          <p:cNvSpPr/>
          <p:nvPr/>
        </p:nvSpPr>
        <p:spPr>
          <a:xfrm rot="310680">
            <a:off x="4848941" y="2141343"/>
            <a:ext cx="2533384" cy="2439376"/>
          </a:xfrm>
          <a:prstGeom prst="foldedCorner">
            <a:avLst>
              <a:gd name="adj" fmla="val 25803"/>
            </a:avLst>
          </a:prstGeom>
          <a:solidFill>
            <a:srgbClr val="800000"/>
          </a:solidFill>
          <a:ln/>
          <a:effectLst>
            <a:outerShdw blurRad="50800" dist="381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lIns="91354" tIns="45676" rIns="91354" bIns="45676" rtlCol="0" anchor="ctr"/>
          <a:lstStyle/>
          <a:p>
            <a:pPr algn="ctr"/>
            <a:endParaRPr lang="en-US">
              <a:solidFill>
                <a:schemeClr val="bg1"/>
              </a:solidFill>
            </a:endParaRPr>
          </a:p>
        </p:txBody>
      </p:sp>
      <p:sp>
        <p:nvSpPr>
          <p:cNvPr id="9" name="TextBox 8"/>
          <p:cNvSpPr txBox="1"/>
          <p:nvPr/>
        </p:nvSpPr>
        <p:spPr>
          <a:xfrm rot="319072">
            <a:off x="4845551" y="2448488"/>
            <a:ext cx="2254703" cy="1815793"/>
          </a:xfrm>
          <a:prstGeom prst="rect">
            <a:avLst/>
          </a:prstGeom>
          <a:noFill/>
        </p:spPr>
        <p:txBody>
          <a:bodyPr wrap="square" lIns="91354" tIns="45676" rIns="91354" bIns="45676" rtlCol="0">
            <a:spAutoFit/>
          </a:bodyPr>
          <a:lstStyle/>
          <a:p>
            <a:pPr algn="ctr"/>
            <a:r>
              <a:rPr lang="en-US" sz="2800" dirty="0">
                <a:solidFill>
                  <a:schemeClr val="bg1"/>
                </a:solidFill>
                <a:latin typeface="Lucida Handwriting" pitchFamily="66" charset="0"/>
              </a:rPr>
              <a:t>Think Lean,</a:t>
            </a:r>
          </a:p>
          <a:p>
            <a:pPr algn="ctr"/>
            <a:r>
              <a:rPr lang="en-US" sz="2000" dirty="0">
                <a:solidFill>
                  <a:schemeClr val="bg1"/>
                </a:solidFill>
                <a:latin typeface="Lucida Handwriting" pitchFamily="66" charset="0"/>
              </a:rPr>
              <a:t> </a:t>
            </a:r>
            <a:r>
              <a:rPr lang="en-US" sz="2800" dirty="0">
                <a:solidFill>
                  <a:schemeClr val="bg1"/>
                </a:solidFill>
                <a:latin typeface="Lucida Handwriting" pitchFamily="66" charset="0"/>
              </a:rPr>
              <a:t>Be</a:t>
            </a:r>
          </a:p>
          <a:p>
            <a:pPr algn="ctr"/>
            <a:r>
              <a:rPr lang="en-US" sz="2800" dirty="0">
                <a:solidFill>
                  <a:schemeClr val="bg1"/>
                </a:solidFill>
                <a:latin typeface="Lucida Handwriting" pitchFamily="66" charset="0"/>
              </a:rPr>
              <a:t>Agile!</a:t>
            </a:r>
          </a:p>
        </p:txBody>
      </p:sp>
    </p:spTree>
    <p:extLst>
      <p:ext uri="{BB962C8B-B14F-4D97-AF65-F5344CB8AC3E}">
        <p14:creationId xmlns:p14="http://schemas.microsoft.com/office/powerpoint/2010/main" val="12979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FBAF-E163-E846-ACEF-85E2F764647A}"/>
              </a:ext>
            </a:extLst>
          </p:cNvPr>
          <p:cNvSpPr>
            <a:spLocks noGrp="1"/>
          </p:cNvSpPr>
          <p:nvPr>
            <p:ph type="title"/>
          </p:nvPr>
        </p:nvSpPr>
        <p:spPr/>
        <p:txBody>
          <a:bodyPr/>
          <a:lstStyle/>
          <a:p>
            <a:r>
              <a:rPr lang="en-US" dirty="0"/>
              <a:t>OK, LETS GET TO IT!!!</a:t>
            </a:r>
          </a:p>
        </p:txBody>
      </p:sp>
      <p:sp>
        <p:nvSpPr>
          <p:cNvPr id="3" name="Content Placeholder 2">
            <a:extLst>
              <a:ext uri="{FF2B5EF4-FFF2-40B4-BE49-F238E27FC236}">
                <a16:creationId xmlns:a16="http://schemas.microsoft.com/office/drawing/2014/main" id="{41F4CBF7-6605-624F-86D9-39C33D4FE611}"/>
              </a:ext>
            </a:extLst>
          </p:cNvPr>
          <p:cNvSpPr>
            <a:spLocks noGrp="1"/>
          </p:cNvSpPr>
          <p:nvPr>
            <p:ph idx="1"/>
          </p:nvPr>
        </p:nvSpPr>
        <p:spPr>
          <a:xfrm>
            <a:off x="692123" y="1457337"/>
            <a:ext cx="10515600" cy="1428750"/>
          </a:xfrm>
        </p:spPr>
        <p:txBody>
          <a:bodyPr>
            <a:normAutofit fontScale="92500" lnSpcReduction="10000"/>
          </a:bodyPr>
          <a:lstStyle/>
          <a:p>
            <a:pPr marL="0" indent="0">
              <a:buNone/>
            </a:pPr>
            <a:r>
              <a:rPr lang="en-US" dirty="0"/>
              <a:t>Self organize yourselves into SCRUM teams and produce a one page paper detailing the similarities and differences that the main characters from Jane Eyre and Lara Croft face with respect to their traditional societal and economic expectations of the time period in which their stories take place.</a:t>
            </a:r>
          </a:p>
        </p:txBody>
      </p:sp>
      <p:pic>
        <p:nvPicPr>
          <p:cNvPr id="4" name="Picture 3">
            <a:extLst>
              <a:ext uri="{FF2B5EF4-FFF2-40B4-BE49-F238E27FC236}">
                <a16:creationId xmlns:a16="http://schemas.microsoft.com/office/drawing/2014/main" id="{75C7FAE5-4777-9C41-B46D-2E452EAFA8C6}"/>
              </a:ext>
            </a:extLst>
          </p:cNvPr>
          <p:cNvPicPr>
            <a:picLocks noChangeAspect="1"/>
          </p:cNvPicPr>
          <p:nvPr/>
        </p:nvPicPr>
        <p:blipFill>
          <a:blip r:embed="rId2"/>
          <a:stretch>
            <a:fillRect/>
          </a:stretch>
        </p:blipFill>
        <p:spPr>
          <a:xfrm>
            <a:off x="2990850" y="2887118"/>
            <a:ext cx="2209800" cy="3175000"/>
          </a:xfrm>
          <a:prstGeom prst="rect">
            <a:avLst/>
          </a:prstGeom>
        </p:spPr>
      </p:pic>
      <p:pic>
        <p:nvPicPr>
          <p:cNvPr id="6" name="Picture 5">
            <a:extLst>
              <a:ext uri="{FF2B5EF4-FFF2-40B4-BE49-F238E27FC236}">
                <a16:creationId xmlns:a16="http://schemas.microsoft.com/office/drawing/2014/main" id="{CE9F5B29-2FA0-A443-8BF5-698F234B68E7}"/>
              </a:ext>
            </a:extLst>
          </p:cNvPr>
          <p:cNvPicPr>
            <a:picLocks noChangeAspect="1"/>
          </p:cNvPicPr>
          <p:nvPr/>
        </p:nvPicPr>
        <p:blipFill>
          <a:blip r:embed="rId3"/>
          <a:stretch>
            <a:fillRect/>
          </a:stretch>
        </p:blipFill>
        <p:spPr>
          <a:xfrm>
            <a:off x="7015162" y="2888149"/>
            <a:ext cx="2171700" cy="3172938"/>
          </a:xfrm>
          <a:prstGeom prst="rect">
            <a:avLst/>
          </a:prstGeom>
        </p:spPr>
      </p:pic>
    </p:spTree>
    <p:extLst>
      <p:ext uri="{BB962C8B-B14F-4D97-AF65-F5344CB8AC3E}">
        <p14:creationId xmlns:p14="http://schemas.microsoft.com/office/powerpoint/2010/main" val="17905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FBAF-E163-E846-ACEF-85E2F764647A}"/>
              </a:ext>
            </a:extLst>
          </p:cNvPr>
          <p:cNvSpPr>
            <a:spLocks noGrp="1"/>
          </p:cNvSpPr>
          <p:nvPr>
            <p:ph type="title"/>
          </p:nvPr>
        </p:nvSpPr>
        <p:spPr/>
        <p:txBody>
          <a:bodyPr/>
          <a:lstStyle/>
          <a:p>
            <a:r>
              <a:rPr lang="en-US" dirty="0"/>
              <a:t>What is wrong with my offering this to you?</a:t>
            </a:r>
          </a:p>
        </p:txBody>
      </p:sp>
      <p:sp>
        <p:nvSpPr>
          <p:cNvPr id="3" name="Content Placeholder 2">
            <a:extLst>
              <a:ext uri="{FF2B5EF4-FFF2-40B4-BE49-F238E27FC236}">
                <a16:creationId xmlns:a16="http://schemas.microsoft.com/office/drawing/2014/main" id="{41F4CBF7-6605-624F-86D9-39C33D4FE611}"/>
              </a:ext>
            </a:extLst>
          </p:cNvPr>
          <p:cNvSpPr>
            <a:spLocks noGrp="1"/>
          </p:cNvSpPr>
          <p:nvPr>
            <p:ph idx="1"/>
          </p:nvPr>
        </p:nvSpPr>
        <p:spPr>
          <a:xfrm>
            <a:off x="692123" y="1457217"/>
            <a:ext cx="10515600" cy="1100246"/>
          </a:xfrm>
        </p:spPr>
        <p:txBody>
          <a:bodyPr>
            <a:normAutofit fontScale="77500" lnSpcReduction="20000"/>
          </a:bodyPr>
          <a:lstStyle/>
          <a:p>
            <a:pPr marL="0" indent="0">
              <a:buNone/>
            </a:pPr>
            <a:r>
              <a:rPr lang="en-US" dirty="0"/>
              <a:t>Self organize yourselves into SCRUM teams and produce a one page paper detailing the similarities and differences that the main characters from Jane Eyre and Lara Croft face with respect to their traditional societal and economic expectations of the time period in which their stories take place.</a:t>
            </a:r>
          </a:p>
        </p:txBody>
      </p:sp>
      <p:pic>
        <p:nvPicPr>
          <p:cNvPr id="4" name="Picture 3">
            <a:extLst>
              <a:ext uri="{FF2B5EF4-FFF2-40B4-BE49-F238E27FC236}">
                <a16:creationId xmlns:a16="http://schemas.microsoft.com/office/drawing/2014/main" id="{75C7FAE5-4777-9C41-B46D-2E452EAFA8C6}"/>
              </a:ext>
            </a:extLst>
          </p:cNvPr>
          <p:cNvPicPr>
            <a:picLocks noChangeAspect="1"/>
          </p:cNvPicPr>
          <p:nvPr/>
        </p:nvPicPr>
        <p:blipFill>
          <a:blip r:embed="rId2"/>
          <a:stretch>
            <a:fillRect/>
          </a:stretch>
        </p:blipFill>
        <p:spPr>
          <a:xfrm>
            <a:off x="2990850" y="2558494"/>
            <a:ext cx="2209800" cy="3175000"/>
          </a:xfrm>
          <a:prstGeom prst="rect">
            <a:avLst/>
          </a:prstGeom>
        </p:spPr>
      </p:pic>
      <p:pic>
        <p:nvPicPr>
          <p:cNvPr id="6" name="Picture 5">
            <a:extLst>
              <a:ext uri="{FF2B5EF4-FFF2-40B4-BE49-F238E27FC236}">
                <a16:creationId xmlns:a16="http://schemas.microsoft.com/office/drawing/2014/main" id="{CE9F5B29-2FA0-A443-8BF5-698F234B68E7}"/>
              </a:ext>
            </a:extLst>
          </p:cNvPr>
          <p:cNvPicPr>
            <a:picLocks noChangeAspect="1"/>
          </p:cNvPicPr>
          <p:nvPr/>
        </p:nvPicPr>
        <p:blipFill>
          <a:blip r:embed="rId3"/>
          <a:stretch>
            <a:fillRect/>
          </a:stretch>
        </p:blipFill>
        <p:spPr>
          <a:xfrm>
            <a:off x="7015162" y="2559525"/>
            <a:ext cx="2171700" cy="3172938"/>
          </a:xfrm>
          <a:prstGeom prst="rect">
            <a:avLst/>
          </a:prstGeom>
        </p:spPr>
      </p:pic>
    </p:spTree>
    <p:extLst>
      <p:ext uri="{BB962C8B-B14F-4D97-AF65-F5344CB8AC3E}">
        <p14:creationId xmlns:p14="http://schemas.microsoft.com/office/powerpoint/2010/main" val="870260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D603-CA70-504A-AC97-A0E638D3E566}"/>
              </a:ext>
            </a:extLst>
          </p:cNvPr>
          <p:cNvSpPr>
            <a:spLocks noGrp="1"/>
          </p:cNvSpPr>
          <p:nvPr>
            <p:ph type="title"/>
          </p:nvPr>
        </p:nvSpPr>
        <p:spPr>
          <a:xfrm>
            <a:off x="266700" y="365125"/>
            <a:ext cx="10515600" cy="892175"/>
          </a:xfrm>
        </p:spPr>
        <p:txBody>
          <a:bodyPr/>
          <a:lstStyle/>
          <a:p>
            <a:r>
              <a:rPr lang="en-US" dirty="0"/>
              <a:t>Today’s Class</a:t>
            </a:r>
          </a:p>
        </p:txBody>
      </p:sp>
      <p:sp>
        <p:nvSpPr>
          <p:cNvPr id="3" name="Content Placeholder 2">
            <a:extLst>
              <a:ext uri="{FF2B5EF4-FFF2-40B4-BE49-F238E27FC236}">
                <a16:creationId xmlns:a16="http://schemas.microsoft.com/office/drawing/2014/main" id="{F07FD73E-E96C-334C-8373-308995CDF976}"/>
              </a:ext>
            </a:extLst>
          </p:cNvPr>
          <p:cNvSpPr>
            <a:spLocks noGrp="1"/>
          </p:cNvSpPr>
          <p:nvPr>
            <p:ph idx="1"/>
          </p:nvPr>
        </p:nvSpPr>
        <p:spPr>
          <a:xfrm>
            <a:off x="920723" y="1257300"/>
            <a:ext cx="10515600" cy="4979880"/>
          </a:xfrm>
        </p:spPr>
        <p:txBody>
          <a:bodyPr>
            <a:normAutofit lnSpcReduction="10000"/>
          </a:bodyPr>
          <a:lstStyle/>
          <a:p>
            <a:pPr>
              <a:buFont typeface="Wingdings" pitchFamily="2" charset="2"/>
              <a:buChar char="Ø"/>
            </a:pPr>
            <a:r>
              <a:rPr lang="en-US" dirty="0"/>
              <a:t> Agile Product Management with a focus on Product Portfolio</a:t>
            </a:r>
          </a:p>
          <a:p>
            <a:pPr>
              <a:buFont typeface="Wingdings" pitchFamily="2" charset="2"/>
              <a:buChar char="Ø"/>
            </a:pPr>
            <a:r>
              <a:rPr lang="en-US" dirty="0"/>
              <a:t> Discuss Agile product development approach</a:t>
            </a:r>
          </a:p>
          <a:p>
            <a:pPr>
              <a:buFont typeface="Wingdings" pitchFamily="2" charset="2"/>
              <a:buChar char="Ø"/>
            </a:pPr>
            <a:r>
              <a:rPr lang="en-US" dirty="0"/>
              <a:t> Understand the benefits of  having a vision for a product for Agile teams</a:t>
            </a:r>
          </a:p>
          <a:p>
            <a:pPr lvl="1">
              <a:buFont typeface="Wingdings" pitchFamily="2" charset="2"/>
              <a:buChar char="v"/>
            </a:pPr>
            <a:r>
              <a:rPr lang="en-US" dirty="0">
                <a:solidFill>
                  <a:schemeClr val="accent2">
                    <a:lumMod val="75000"/>
                  </a:schemeClr>
                </a:solidFill>
              </a:rPr>
              <a:t> EXERCISE – Building a vision Statement</a:t>
            </a:r>
          </a:p>
          <a:p>
            <a:pPr>
              <a:buFont typeface="Wingdings" pitchFamily="2" charset="2"/>
              <a:buChar char="Ø"/>
            </a:pPr>
            <a:r>
              <a:rPr lang="en-US" dirty="0"/>
              <a:t> Explore the value of Personas for product development and agile teams</a:t>
            </a:r>
          </a:p>
          <a:p>
            <a:pPr lvl="1">
              <a:buFont typeface="Wingdings" pitchFamily="2" charset="2"/>
              <a:buChar char="v"/>
            </a:pPr>
            <a:r>
              <a:rPr lang="en-US" dirty="0">
                <a:solidFill>
                  <a:schemeClr val="accent2">
                    <a:lumMod val="75000"/>
                  </a:schemeClr>
                </a:solidFill>
              </a:rPr>
              <a:t> Exercise – Identifying and creating Personas</a:t>
            </a:r>
          </a:p>
          <a:p>
            <a:pPr>
              <a:buFont typeface="Wingdings" pitchFamily="2" charset="2"/>
              <a:buChar char="Ø"/>
            </a:pPr>
            <a:r>
              <a:rPr lang="en-US" dirty="0"/>
              <a:t> Investigate how a tiered product portfolio helps companies with lean agile orientated product development towards their customers</a:t>
            </a:r>
          </a:p>
          <a:p>
            <a:pPr lvl="1">
              <a:buFont typeface="Wingdings" pitchFamily="2" charset="2"/>
              <a:buChar char="v"/>
            </a:pPr>
            <a:r>
              <a:rPr lang="en-US" dirty="0">
                <a:solidFill>
                  <a:schemeClr val="accent2">
                    <a:lumMod val="75000"/>
                  </a:schemeClr>
                </a:solidFill>
              </a:rPr>
              <a:t> Exercise – Create a Product Vision Box to bring Vision, Persona, Outcomes, and Outputs together</a:t>
            </a:r>
          </a:p>
        </p:txBody>
      </p:sp>
    </p:spTree>
    <p:extLst>
      <p:ext uri="{BB962C8B-B14F-4D97-AF65-F5344CB8AC3E}">
        <p14:creationId xmlns:p14="http://schemas.microsoft.com/office/powerpoint/2010/main" val="3714161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7EF7-552B-6748-846A-71A936DB605A}"/>
              </a:ext>
            </a:extLst>
          </p:cNvPr>
          <p:cNvSpPr>
            <a:spLocks noGrp="1"/>
          </p:cNvSpPr>
          <p:nvPr>
            <p:ph type="title"/>
          </p:nvPr>
        </p:nvSpPr>
        <p:spPr>
          <a:xfrm>
            <a:off x="0" y="365125"/>
            <a:ext cx="12192000" cy="1325563"/>
          </a:xfrm>
        </p:spPr>
        <p:txBody>
          <a:bodyPr/>
          <a:lstStyle/>
          <a:p>
            <a:r>
              <a:rPr lang="en-US" dirty="0"/>
              <a:t>Product Management vs. Product Development</a:t>
            </a:r>
          </a:p>
        </p:txBody>
      </p:sp>
      <p:sp>
        <p:nvSpPr>
          <p:cNvPr id="3" name="Content Placeholder 2">
            <a:extLst>
              <a:ext uri="{FF2B5EF4-FFF2-40B4-BE49-F238E27FC236}">
                <a16:creationId xmlns:a16="http://schemas.microsoft.com/office/drawing/2014/main" id="{A527A05A-4AC6-E847-93B7-0657C8069AF4}"/>
              </a:ext>
            </a:extLst>
          </p:cNvPr>
          <p:cNvSpPr>
            <a:spLocks noGrp="1"/>
          </p:cNvSpPr>
          <p:nvPr>
            <p:ph sz="half" idx="1"/>
          </p:nvPr>
        </p:nvSpPr>
        <p:spPr>
          <a:xfrm>
            <a:off x="838200" y="1825625"/>
            <a:ext cx="5181600" cy="3775075"/>
          </a:xfrm>
          <a:solidFill>
            <a:schemeClr val="accent6">
              <a:lumMod val="60000"/>
              <a:lumOff val="40000"/>
            </a:schemeClr>
          </a:solidFill>
        </p:spPr>
        <p:txBody>
          <a:bodyPr/>
          <a:lstStyle/>
          <a:p>
            <a:pPr marL="0" indent="0">
              <a:buNone/>
            </a:pPr>
            <a:r>
              <a:rPr lang="en-US" u="sng" dirty="0"/>
              <a:t>Product Management</a:t>
            </a:r>
          </a:p>
          <a:p>
            <a:r>
              <a:rPr lang="en-US" dirty="0"/>
              <a:t>Roadmap</a:t>
            </a:r>
          </a:p>
          <a:p>
            <a:r>
              <a:rPr lang="en-US" dirty="0"/>
              <a:t>Customer Understanding</a:t>
            </a:r>
          </a:p>
          <a:p>
            <a:r>
              <a:rPr lang="en-US" dirty="0"/>
              <a:t>Pricing</a:t>
            </a:r>
          </a:p>
          <a:p>
            <a:r>
              <a:rPr lang="en-US" dirty="0"/>
              <a:t>Marketing</a:t>
            </a:r>
          </a:p>
          <a:p>
            <a:endParaRPr lang="en-US" dirty="0"/>
          </a:p>
        </p:txBody>
      </p:sp>
      <p:sp>
        <p:nvSpPr>
          <p:cNvPr id="4" name="Content Placeholder 3">
            <a:extLst>
              <a:ext uri="{FF2B5EF4-FFF2-40B4-BE49-F238E27FC236}">
                <a16:creationId xmlns:a16="http://schemas.microsoft.com/office/drawing/2014/main" id="{8BF961B9-E5B8-A94E-8556-4E94E1F9B60C}"/>
              </a:ext>
            </a:extLst>
          </p:cNvPr>
          <p:cNvSpPr>
            <a:spLocks noGrp="1"/>
          </p:cNvSpPr>
          <p:nvPr>
            <p:ph sz="half" idx="2"/>
          </p:nvPr>
        </p:nvSpPr>
        <p:spPr>
          <a:xfrm>
            <a:off x="6172200" y="1825625"/>
            <a:ext cx="5181600" cy="3775075"/>
          </a:xfrm>
          <a:solidFill>
            <a:schemeClr val="accent4">
              <a:lumMod val="60000"/>
              <a:lumOff val="40000"/>
            </a:schemeClr>
          </a:solidFill>
        </p:spPr>
        <p:txBody>
          <a:bodyPr/>
          <a:lstStyle/>
          <a:p>
            <a:pPr marL="0" indent="0">
              <a:buNone/>
            </a:pPr>
            <a:r>
              <a:rPr lang="en-US" u="sng" dirty="0"/>
              <a:t>Product Development</a:t>
            </a:r>
          </a:p>
          <a:p>
            <a:r>
              <a:rPr lang="en-US" dirty="0"/>
              <a:t>Building</a:t>
            </a:r>
          </a:p>
          <a:p>
            <a:r>
              <a:rPr lang="en-US" dirty="0"/>
              <a:t>Prototyping</a:t>
            </a:r>
          </a:p>
          <a:p>
            <a:r>
              <a:rPr lang="en-US" dirty="0"/>
              <a:t>Operationalization</a:t>
            </a:r>
          </a:p>
          <a:p>
            <a:r>
              <a:rPr lang="en-US" dirty="0"/>
              <a:t>Sustainability</a:t>
            </a:r>
          </a:p>
        </p:txBody>
      </p:sp>
    </p:spTree>
    <p:extLst>
      <p:ext uri="{BB962C8B-B14F-4D97-AF65-F5344CB8AC3E}">
        <p14:creationId xmlns:p14="http://schemas.microsoft.com/office/powerpoint/2010/main" val="334171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F84A-3C0E-7848-8555-7D3254598498}"/>
              </a:ext>
            </a:extLst>
          </p:cNvPr>
          <p:cNvSpPr>
            <a:spLocks noGrp="1"/>
          </p:cNvSpPr>
          <p:nvPr>
            <p:ph type="title"/>
          </p:nvPr>
        </p:nvSpPr>
        <p:spPr/>
        <p:txBody>
          <a:bodyPr>
            <a:normAutofit fontScale="90000"/>
          </a:bodyPr>
          <a:lstStyle/>
          <a:p>
            <a:r>
              <a:rPr lang="en-US" dirty="0"/>
              <a:t>Agile Product Management Requires Collaboration</a:t>
            </a:r>
          </a:p>
        </p:txBody>
      </p:sp>
      <p:graphicFrame>
        <p:nvGraphicFramePr>
          <p:cNvPr id="8" name="Content Placeholder 7">
            <a:extLst>
              <a:ext uri="{FF2B5EF4-FFF2-40B4-BE49-F238E27FC236}">
                <a16:creationId xmlns:a16="http://schemas.microsoft.com/office/drawing/2014/main" id="{2816E8FB-14D6-B445-8DD1-282ED785D672}"/>
              </a:ext>
            </a:extLst>
          </p:cNvPr>
          <p:cNvGraphicFramePr>
            <a:graphicFrameLocks noGrp="1"/>
          </p:cNvGraphicFramePr>
          <p:nvPr>
            <p:ph idx="1"/>
            <p:extLst>
              <p:ext uri="{D42A27DB-BD31-4B8C-83A1-F6EECF244321}">
                <p14:modId xmlns:p14="http://schemas.microsoft.com/office/powerpoint/2010/main" val="2430593824"/>
              </p:ext>
            </p:extLst>
          </p:nvPr>
        </p:nvGraphicFramePr>
        <p:xfrm>
          <a:off x="2328863" y="1574006"/>
          <a:ext cx="6686550" cy="4052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32DDC9BE-C0E2-8649-AA81-760BA1A951E2}"/>
              </a:ext>
            </a:extLst>
          </p:cNvPr>
          <p:cNvSpPr txBox="1"/>
          <p:nvPr/>
        </p:nvSpPr>
        <p:spPr bwMode="auto">
          <a:xfrm>
            <a:off x="5791200" y="5943600"/>
            <a:ext cx="4724400" cy="184666"/>
          </a:xfrm>
          <a:prstGeom prst="rect">
            <a:avLst/>
          </a:prstGeom>
          <a:noFill/>
          <a:ln w="9525">
            <a:noFill/>
            <a:miter lim="800000"/>
            <a:headEnd/>
            <a:tailEnd/>
          </a:ln>
        </p:spPr>
        <p:txBody>
          <a:bodyPr wrap="square" lIns="0" tIns="0" rIns="0" bIns="0" rtlCol="0">
            <a:spAutoFit/>
          </a:bodyPr>
          <a:lstStyle/>
          <a:p>
            <a:pPr algn="r">
              <a:spcBef>
                <a:spcPct val="50000"/>
              </a:spcBef>
            </a:pPr>
            <a:r>
              <a:rPr lang="en-US" sz="1200" dirty="0">
                <a:solidFill>
                  <a:schemeClr val="bg1">
                    <a:lumMod val="50000"/>
                  </a:schemeClr>
                </a:solidFill>
                <a:latin typeface="Arial"/>
                <a:cs typeface="Arial"/>
              </a:rPr>
              <a:t>* Source: Marty </a:t>
            </a:r>
            <a:r>
              <a:rPr lang="en-US" sz="1200" dirty="0" err="1">
                <a:solidFill>
                  <a:schemeClr val="bg1">
                    <a:lumMod val="50000"/>
                  </a:schemeClr>
                </a:solidFill>
                <a:latin typeface="Arial"/>
                <a:cs typeface="Arial"/>
              </a:rPr>
              <a:t>Cagan</a:t>
            </a:r>
            <a:r>
              <a:rPr lang="en-US" sz="1200" dirty="0">
                <a:solidFill>
                  <a:schemeClr val="bg1">
                    <a:lumMod val="50000"/>
                  </a:schemeClr>
                </a:solidFill>
                <a:latin typeface="Arial"/>
                <a:cs typeface="Arial"/>
              </a:rPr>
              <a:t> – Silicon Valley Product Group</a:t>
            </a:r>
          </a:p>
        </p:txBody>
      </p:sp>
      <p:sp>
        <p:nvSpPr>
          <p:cNvPr id="9" name="Line Callout 1 (No Border) 8">
            <a:extLst>
              <a:ext uri="{FF2B5EF4-FFF2-40B4-BE49-F238E27FC236}">
                <a16:creationId xmlns:a16="http://schemas.microsoft.com/office/drawing/2014/main" id="{E69F22B2-8E2B-FC4A-880B-86F91524F429}"/>
              </a:ext>
            </a:extLst>
          </p:cNvPr>
          <p:cNvSpPr/>
          <p:nvPr/>
        </p:nvSpPr>
        <p:spPr>
          <a:xfrm>
            <a:off x="8624888" y="4500564"/>
            <a:ext cx="2728912" cy="285750"/>
          </a:xfrm>
          <a:prstGeom prst="callout1">
            <a:avLst>
              <a:gd name="adj1" fmla="val 18750"/>
              <a:gd name="adj2" fmla="val -8333"/>
              <a:gd name="adj3" fmla="val -343056"/>
              <a:gd name="adj4" fmla="val -105873"/>
            </a:avLst>
          </a:prstGeom>
          <a:noFill/>
          <a:ln w="57150">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Agile Product Management</a:t>
            </a:r>
          </a:p>
        </p:txBody>
      </p:sp>
      <p:sp>
        <p:nvSpPr>
          <p:cNvPr id="10" name="TextBox 9">
            <a:extLst>
              <a:ext uri="{FF2B5EF4-FFF2-40B4-BE49-F238E27FC236}">
                <a16:creationId xmlns:a16="http://schemas.microsoft.com/office/drawing/2014/main" id="{F5F93939-5C56-8B43-9D18-970C9310B935}"/>
              </a:ext>
            </a:extLst>
          </p:cNvPr>
          <p:cNvSpPr txBox="1"/>
          <p:nvPr/>
        </p:nvSpPr>
        <p:spPr>
          <a:xfrm>
            <a:off x="528638" y="2085975"/>
            <a:ext cx="2771775" cy="1754326"/>
          </a:xfrm>
          <a:prstGeom prst="rect">
            <a:avLst/>
          </a:prstGeom>
          <a:solidFill>
            <a:schemeClr val="accent1">
              <a:lumMod val="20000"/>
              <a:lumOff val="80000"/>
            </a:schemeClr>
          </a:solidFill>
        </p:spPr>
        <p:txBody>
          <a:bodyPr wrap="square" rtlCol="0">
            <a:spAutoFit/>
          </a:bodyPr>
          <a:lstStyle/>
          <a:p>
            <a:r>
              <a:rPr lang="en-US" dirty="0"/>
              <a:t>Measures the opportunity and potential viability for product enhancement against other factors that are significant to the company</a:t>
            </a:r>
          </a:p>
        </p:txBody>
      </p:sp>
      <p:sp>
        <p:nvSpPr>
          <p:cNvPr id="11" name="TextBox 10">
            <a:extLst>
              <a:ext uri="{FF2B5EF4-FFF2-40B4-BE49-F238E27FC236}">
                <a16:creationId xmlns:a16="http://schemas.microsoft.com/office/drawing/2014/main" id="{ADE941FE-C4AB-E240-8047-7CBAF81C04F5}"/>
              </a:ext>
            </a:extLst>
          </p:cNvPr>
          <p:cNvSpPr txBox="1"/>
          <p:nvPr/>
        </p:nvSpPr>
        <p:spPr>
          <a:xfrm>
            <a:off x="8429625" y="1957388"/>
            <a:ext cx="2924175" cy="1200329"/>
          </a:xfrm>
          <a:prstGeom prst="rect">
            <a:avLst/>
          </a:prstGeom>
          <a:solidFill>
            <a:schemeClr val="accent6">
              <a:lumMod val="40000"/>
              <a:lumOff val="60000"/>
            </a:schemeClr>
          </a:solidFill>
        </p:spPr>
        <p:txBody>
          <a:bodyPr wrap="square" rtlCol="0">
            <a:spAutoFit/>
          </a:bodyPr>
          <a:lstStyle/>
          <a:p>
            <a:r>
              <a:rPr lang="en-US" dirty="0"/>
              <a:t>Sustainable enhancement &amp;  “</a:t>
            </a:r>
            <a:r>
              <a:rPr lang="en-US" dirty="0" err="1"/>
              <a:t>operationizing</a:t>
            </a:r>
            <a:r>
              <a:rPr lang="en-US" dirty="0"/>
              <a:t>” the product with opportunities for innovation and efficiency</a:t>
            </a:r>
          </a:p>
        </p:txBody>
      </p:sp>
      <p:sp>
        <p:nvSpPr>
          <p:cNvPr id="12" name="TextBox 11">
            <a:extLst>
              <a:ext uri="{FF2B5EF4-FFF2-40B4-BE49-F238E27FC236}">
                <a16:creationId xmlns:a16="http://schemas.microsoft.com/office/drawing/2014/main" id="{4819957E-7869-D149-BF77-0F6EC2A58814}"/>
              </a:ext>
            </a:extLst>
          </p:cNvPr>
          <p:cNvSpPr txBox="1"/>
          <p:nvPr/>
        </p:nvSpPr>
        <p:spPr>
          <a:xfrm>
            <a:off x="714375" y="4500564"/>
            <a:ext cx="3829051" cy="1754326"/>
          </a:xfrm>
          <a:prstGeom prst="rect">
            <a:avLst/>
          </a:prstGeom>
          <a:solidFill>
            <a:schemeClr val="accent4">
              <a:lumMod val="40000"/>
              <a:lumOff val="60000"/>
            </a:schemeClr>
          </a:solidFill>
        </p:spPr>
        <p:txBody>
          <a:bodyPr wrap="square" rtlCol="0">
            <a:spAutoFit/>
          </a:bodyPr>
          <a:lstStyle/>
          <a:p>
            <a:r>
              <a:rPr lang="en-US" dirty="0"/>
              <a:t>“User Experience is any way that customers and end-users realize the value provided by your product. It includes all the touchpoints and interactions a customer has with your company and product over time. ”*</a:t>
            </a:r>
          </a:p>
        </p:txBody>
      </p:sp>
    </p:spTree>
    <p:extLst>
      <p:ext uri="{BB962C8B-B14F-4D97-AF65-F5344CB8AC3E}">
        <p14:creationId xmlns:p14="http://schemas.microsoft.com/office/powerpoint/2010/main" val="378685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A0E3D7-610D-8044-87CD-6C5040AE21F7}"/>
              </a:ext>
            </a:extLst>
          </p:cNvPr>
          <p:cNvSpPr txBox="1"/>
          <p:nvPr/>
        </p:nvSpPr>
        <p:spPr>
          <a:xfrm>
            <a:off x="0" y="1757358"/>
            <a:ext cx="2499109" cy="4524315"/>
          </a:xfrm>
          <a:prstGeom prst="rect">
            <a:avLst/>
          </a:prstGeom>
          <a:solidFill>
            <a:schemeClr val="accent6">
              <a:lumMod val="60000"/>
              <a:lumOff val="40000"/>
            </a:schemeClr>
          </a:solidFill>
        </p:spPr>
        <p:txBody>
          <a:bodyPr wrap="square" rtlCol="0">
            <a:spAutoFit/>
          </a:bodyPr>
          <a:lstStyle/>
          <a:p>
            <a:pPr algn="ctr"/>
            <a:r>
              <a:rPr lang="en-US" b="1" u="sng" dirty="0"/>
              <a:t>Product Focus Teams</a:t>
            </a:r>
          </a:p>
          <a:p>
            <a:pPr marL="285750" indent="-285750">
              <a:buFont typeface="Arial" panose="020B0604020202020204" pitchFamily="34" charset="0"/>
              <a:buChar char="•"/>
            </a:pPr>
            <a:r>
              <a:rPr lang="en-US" dirty="0"/>
              <a:t>Customer Embracing</a:t>
            </a:r>
          </a:p>
          <a:p>
            <a:pPr marL="285750" indent="-285750">
              <a:buFont typeface="Arial" panose="020B0604020202020204" pitchFamily="34" charset="0"/>
              <a:buChar char="•"/>
            </a:pPr>
            <a:r>
              <a:rPr lang="en-US" dirty="0"/>
              <a:t>Inspired by a Vision</a:t>
            </a:r>
          </a:p>
          <a:p>
            <a:pPr marL="285750" indent="-285750">
              <a:buFont typeface="Arial" panose="020B0604020202020204" pitchFamily="34" charset="0"/>
              <a:buChar char="•"/>
            </a:pPr>
            <a:r>
              <a:rPr lang="en-US" dirty="0"/>
              <a:t>Fulfilling Outcomes</a:t>
            </a:r>
          </a:p>
          <a:p>
            <a:pPr marL="285750" indent="-285750">
              <a:buFont typeface="Arial" panose="020B0604020202020204" pitchFamily="34" charset="0"/>
              <a:buChar char="•"/>
            </a:pPr>
            <a:r>
              <a:rPr lang="en-US" dirty="0"/>
              <a:t>Experimenting with Outputs</a:t>
            </a:r>
          </a:p>
          <a:p>
            <a:pPr marL="285750" indent="-285750">
              <a:buFont typeface="Arial" panose="020B0604020202020204" pitchFamily="34" charset="0"/>
              <a:buChar char="•"/>
            </a:pPr>
            <a:r>
              <a:rPr lang="en-US" dirty="0"/>
              <a:t>Deploy when ready</a:t>
            </a:r>
          </a:p>
          <a:p>
            <a:pPr marL="285750" indent="-285750">
              <a:buFont typeface="Arial" panose="020B0604020202020204" pitchFamily="34" charset="0"/>
              <a:buChar char="•"/>
            </a:pPr>
            <a:r>
              <a:rPr lang="en-US" dirty="0"/>
              <a:t>Stable and sustainable membership</a:t>
            </a:r>
          </a:p>
          <a:p>
            <a:pPr marL="285750" indent="-285750">
              <a:buFont typeface="Arial" panose="020B0604020202020204" pitchFamily="34" charset="0"/>
              <a:buChar char="•"/>
            </a:pPr>
            <a:r>
              <a:rPr lang="en-US" dirty="0"/>
              <a:t>Work comes to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114143CF-97B8-8D40-B3AA-92518237ED74}"/>
              </a:ext>
            </a:extLst>
          </p:cNvPr>
          <p:cNvSpPr txBox="1"/>
          <p:nvPr/>
        </p:nvSpPr>
        <p:spPr>
          <a:xfrm>
            <a:off x="9738721" y="1757358"/>
            <a:ext cx="2499109" cy="4524315"/>
          </a:xfrm>
          <a:prstGeom prst="rect">
            <a:avLst/>
          </a:prstGeom>
          <a:solidFill>
            <a:schemeClr val="accent4">
              <a:lumMod val="60000"/>
              <a:lumOff val="40000"/>
            </a:schemeClr>
          </a:solidFill>
        </p:spPr>
        <p:txBody>
          <a:bodyPr wrap="square" rtlCol="0">
            <a:spAutoFit/>
          </a:bodyPr>
          <a:lstStyle/>
          <a:p>
            <a:pPr algn="ctr"/>
            <a:r>
              <a:rPr lang="en-US" b="1" u="sng" dirty="0"/>
              <a:t>Project Focus Teams</a:t>
            </a:r>
          </a:p>
          <a:p>
            <a:pPr marL="285750" indent="-285750">
              <a:buFont typeface="Arial" panose="020B0604020202020204" pitchFamily="34" charset="0"/>
              <a:buChar char="•"/>
            </a:pPr>
            <a:r>
              <a:rPr lang="en-US" dirty="0"/>
              <a:t>Requirement Embracing</a:t>
            </a:r>
          </a:p>
          <a:p>
            <a:pPr marL="285750" indent="-285750">
              <a:buFont typeface="Arial" panose="020B0604020202020204" pitchFamily="34" charset="0"/>
              <a:buChar char="•"/>
            </a:pPr>
            <a:r>
              <a:rPr lang="en-US" dirty="0"/>
              <a:t>Inspired by completeness</a:t>
            </a:r>
          </a:p>
          <a:p>
            <a:pPr marL="285750" indent="-285750">
              <a:buFont typeface="Arial" panose="020B0604020202020204" pitchFamily="34" charset="0"/>
              <a:buChar char="•"/>
            </a:pPr>
            <a:r>
              <a:rPr lang="en-US" dirty="0"/>
              <a:t>Fulfilling Requirements</a:t>
            </a:r>
          </a:p>
          <a:p>
            <a:pPr marL="285750" indent="-285750">
              <a:buFont typeface="Arial" panose="020B0604020202020204" pitchFamily="34" charset="0"/>
              <a:buChar char="•"/>
            </a:pPr>
            <a:r>
              <a:rPr lang="en-US" dirty="0"/>
              <a:t>Deliver to spec</a:t>
            </a:r>
          </a:p>
          <a:p>
            <a:pPr marL="285750" indent="-285750">
              <a:buFont typeface="Arial" panose="020B0604020202020204" pitchFamily="34" charset="0"/>
              <a:buChar char="•"/>
            </a:pPr>
            <a:r>
              <a:rPr lang="en-US" dirty="0"/>
              <a:t>Individuals over teams</a:t>
            </a:r>
          </a:p>
          <a:p>
            <a:pPr marL="285750" indent="-285750">
              <a:buFont typeface="Arial" panose="020B0604020202020204" pitchFamily="34" charset="0"/>
              <a:buChar char="•"/>
            </a:pPr>
            <a:r>
              <a:rPr lang="en-US" dirty="0"/>
              <a:t>Shift staff to need rather opportunities to teams</a:t>
            </a:r>
          </a:p>
          <a:p>
            <a:pPr marL="285750" indent="-285750">
              <a:buFont typeface="Arial" panose="020B0604020202020204" pitchFamily="34" charset="0"/>
              <a:buChar char="•"/>
            </a:pPr>
            <a:endParaRPr lang="en-US" dirty="0"/>
          </a:p>
          <a:p>
            <a:endParaRPr lang="en-US" dirty="0"/>
          </a:p>
          <a:p>
            <a:endParaRPr lang="en-US" dirty="0"/>
          </a:p>
        </p:txBody>
      </p:sp>
      <p:sp>
        <p:nvSpPr>
          <p:cNvPr id="2" name="Title 1">
            <a:extLst>
              <a:ext uri="{FF2B5EF4-FFF2-40B4-BE49-F238E27FC236}">
                <a16:creationId xmlns:a16="http://schemas.microsoft.com/office/drawing/2014/main" id="{2BCE5E1A-17BC-D746-9AF9-5D7D37997B23}"/>
              </a:ext>
            </a:extLst>
          </p:cNvPr>
          <p:cNvSpPr>
            <a:spLocks noGrp="1"/>
          </p:cNvSpPr>
          <p:nvPr>
            <p:ph type="title"/>
          </p:nvPr>
        </p:nvSpPr>
        <p:spPr>
          <a:xfrm>
            <a:off x="228600" y="376555"/>
            <a:ext cx="11125200" cy="892175"/>
          </a:xfrm>
        </p:spPr>
        <p:txBody>
          <a:bodyPr>
            <a:normAutofit fontScale="90000"/>
          </a:bodyPr>
          <a:lstStyle/>
          <a:p>
            <a:r>
              <a:rPr lang="en-US" dirty="0"/>
              <a:t>Agile Teams are </a:t>
            </a:r>
            <a:r>
              <a:rPr lang="en-US" dirty="0">
                <a:solidFill>
                  <a:schemeClr val="accent6">
                    <a:lumMod val="50000"/>
                  </a:schemeClr>
                </a:solidFill>
              </a:rPr>
              <a:t>Product</a:t>
            </a:r>
            <a:r>
              <a:rPr lang="en-US" dirty="0"/>
              <a:t> Focused </a:t>
            </a:r>
            <a:r>
              <a:rPr lang="en-US" u="sng" dirty="0"/>
              <a:t>NOT</a:t>
            </a:r>
            <a:r>
              <a:rPr lang="en-US" dirty="0"/>
              <a:t> </a:t>
            </a:r>
            <a:r>
              <a:rPr lang="en-US" dirty="0">
                <a:solidFill>
                  <a:srgbClr val="FF0000"/>
                </a:solidFill>
              </a:rPr>
              <a:t>Project</a:t>
            </a:r>
            <a:r>
              <a:rPr lang="en-US" dirty="0"/>
              <a:t> Focused</a:t>
            </a:r>
          </a:p>
        </p:txBody>
      </p:sp>
      <p:pic>
        <p:nvPicPr>
          <p:cNvPr id="4" name="Content Placeholder 3">
            <a:extLst>
              <a:ext uri="{FF2B5EF4-FFF2-40B4-BE49-F238E27FC236}">
                <a16:creationId xmlns:a16="http://schemas.microsoft.com/office/drawing/2014/main" id="{5FA61978-5316-5D40-A33A-914CE19349C2}"/>
              </a:ext>
            </a:extLst>
          </p:cNvPr>
          <p:cNvPicPr>
            <a:picLocks noGrp="1" noChangeAspect="1"/>
          </p:cNvPicPr>
          <p:nvPr>
            <p:ph idx="1"/>
          </p:nvPr>
        </p:nvPicPr>
        <p:blipFill>
          <a:blip r:embed="rId2"/>
          <a:stretch>
            <a:fillRect/>
          </a:stretch>
        </p:blipFill>
        <p:spPr>
          <a:xfrm>
            <a:off x="2499110" y="1757358"/>
            <a:ext cx="7241238" cy="4479930"/>
          </a:xfrm>
          <a:prstGeom prst="rect">
            <a:avLst/>
          </a:prstGeom>
        </p:spPr>
      </p:pic>
    </p:spTree>
    <p:extLst>
      <p:ext uri="{BB962C8B-B14F-4D97-AF65-F5344CB8AC3E}">
        <p14:creationId xmlns:p14="http://schemas.microsoft.com/office/powerpoint/2010/main" val="1952888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dirty="0"/>
              <a:t>Product Vision</a:t>
            </a:r>
          </a:p>
        </p:txBody>
      </p:sp>
      <p:sp>
        <p:nvSpPr>
          <p:cNvPr id="199683" name="Rectangle 3"/>
          <p:cNvSpPr>
            <a:spLocks noGrp="1" noChangeArrowheads="1"/>
          </p:cNvSpPr>
          <p:nvPr>
            <p:ph idx="1"/>
          </p:nvPr>
        </p:nvSpPr>
        <p:spPr>
          <a:xfrm>
            <a:off x="1232453" y="2818911"/>
            <a:ext cx="8540635" cy="3174942"/>
          </a:xfrm>
          <a:solidFill>
            <a:schemeClr val="accent4"/>
          </a:solidFill>
        </p:spPr>
        <p:txBody>
          <a:bodyPr>
            <a:normAutofit/>
          </a:bodyPr>
          <a:lstStyle/>
          <a:p>
            <a:pPr marL="0" indent="0">
              <a:buNone/>
            </a:pPr>
            <a:r>
              <a:rPr lang="en-US" b="0" dirty="0"/>
              <a:t>A good vision statement will normally address these 5 Questions:</a:t>
            </a:r>
            <a:br>
              <a:rPr lang="en-US" b="0" dirty="0"/>
            </a:br>
            <a:endParaRPr lang="en-US" b="0" dirty="0"/>
          </a:p>
          <a:p>
            <a:pPr marL="1027113" lvl="2" indent="-342900">
              <a:spcBef>
                <a:spcPts val="0"/>
              </a:spcBef>
              <a:buFont typeface="Wingdings" pitchFamily="2" charset="2"/>
              <a:buChar char="q"/>
            </a:pPr>
            <a:r>
              <a:rPr lang="en-US" b="0" i="1" dirty="0"/>
              <a:t>Who will buy the product? (Target customer)</a:t>
            </a:r>
          </a:p>
          <a:p>
            <a:pPr marL="1027113" lvl="2" indent="-342900">
              <a:spcBef>
                <a:spcPts val="0"/>
              </a:spcBef>
              <a:buFont typeface="Wingdings" pitchFamily="2" charset="2"/>
              <a:buChar char="q"/>
            </a:pPr>
            <a:r>
              <a:rPr lang="en-US" b="0" i="1" dirty="0"/>
              <a:t>Which customer needs will be addressed? </a:t>
            </a:r>
          </a:p>
          <a:p>
            <a:pPr marL="1027113" lvl="2" indent="-342900">
              <a:spcBef>
                <a:spcPts val="0"/>
              </a:spcBef>
              <a:buFont typeface="Wingdings" pitchFamily="2" charset="2"/>
              <a:buChar char="q"/>
            </a:pPr>
            <a:r>
              <a:rPr lang="en-US" b="0" i="1" dirty="0"/>
              <a:t>What are the critical attributes for success?</a:t>
            </a:r>
          </a:p>
          <a:p>
            <a:pPr marL="1027113" lvl="2" indent="-342900">
              <a:spcBef>
                <a:spcPts val="0"/>
              </a:spcBef>
              <a:buFont typeface="Wingdings" pitchFamily="2" charset="2"/>
              <a:buChar char="q"/>
            </a:pPr>
            <a:r>
              <a:rPr lang="en-US" b="0" i="1" dirty="0"/>
              <a:t>How does it compare against existing products? What are </a:t>
            </a:r>
            <a:r>
              <a:rPr lang="en-US" i="1" dirty="0"/>
              <a:t>its</a:t>
            </a:r>
            <a:r>
              <a:rPr lang="en-US" b="0" i="1" dirty="0"/>
              <a:t> unique selling points? </a:t>
            </a:r>
          </a:p>
          <a:p>
            <a:pPr marL="1027113" lvl="2" indent="-342900">
              <a:spcBef>
                <a:spcPts val="0"/>
              </a:spcBef>
              <a:buFont typeface="Wingdings" pitchFamily="2" charset="2"/>
              <a:buChar char="q"/>
            </a:pPr>
            <a:r>
              <a:rPr lang="en-US" b="0" i="1" dirty="0"/>
              <a:t>What is the target timeframe and budget?</a:t>
            </a:r>
          </a:p>
          <a:p>
            <a:endParaRPr lang="en-US" dirty="0"/>
          </a:p>
        </p:txBody>
      </p:sp>
      <p:sp>
        <p:nvSpPr>
          <p:cNvPr id="3" name="Rectangle 2">
            <a:extLst>
              <a:ext uri="{FF2B5EF4-FFF2-40B4-BE49-F238E27FC236}">
                <a16:creationId xmlns:a16="http://schemas.microsoft.com/office/drawing/2014/main" id="{6C5E71B3-290C-114B-9BB7-AD530FE9664B}"/>
              </a:ext>
            </a:extLst>
          </p:cNvPr>
          <p:cNvSpPr/>
          <p:nvPr/>
        </p:nvSpPr>
        <p:spPr>
          <a:xfrm>
            <a:off x="797477" y="1161075"/>
            <a:ext cx="10108096" cy="1384995"/>
          </a:xfrm>
          <a:prstGeom prst="rect">
            <a:avLst/>
          </a:prstGeom>
        </p:spPr>
        <p:txBody>
          <a:bodyPr wrap="square">
            <a:spAutoFit/>
          </a:bodyPr>
          <a:lstStyle/>
          <a:p>
            <a:r>
              <a:rPr lang="en-US" sz="2800" b="1" dirty="0">
                <a:latin typeface="Gibson"/>
              </a:rPr>
              <a:t>It’s primary purpose is to communicate this vision and inspire the teams (and investors and partners) to want to help make this vision a reality.</a:t>
            </a:r>
            <a:endParaRPr lang="en-US" sz="2800" b="1" dirty="0"/>
          </a:p>
        </p:txBody>
      </p:sp>
    </p:spTree>
    <p:extLst>
      <p:ext uri="{BB962C8B-B14F-4D97-AF65-F5344CB8AC3E}">
        <p14:creationId xmlns:p14="http://schemas.microsoft.com/office/powerpoint/2010/main" val="343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68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968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96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96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96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96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96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vvyMgt" id="{ADFFF576-8A26-234F-BD8B-FE18FA275858}" vid="{30184B27-175F-F342-BF5B-BCAB1D2E20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SavvyMgt</Template>
  <TotalTime>21126</TotalTime>
  <Words>1354</Words>
  <Application>Microsoft Macintosh PowerPoint</Application>
  <PresentationFormat>Widescreen</PresentationFormat>
  <Paragraphs>216</Paragraphs>
  <Slides>27</Slides>
  <Notes>8</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Calibri</vt:lpstr>
      <vt:lpstr>Calibri Light</vt:lpstr>
      <vt:lpstr>Courier New</vt:lpstr>
      <vt:lpstr>Garamond</vt:lpstr>
      <vt:lpstr>Gibson</vt:lpstr>
      <vt:lpstr>Lucida Handwriting</vt:lpstr>
      <vt:lpstr>Rockwell</vt:lpstr>
      <vt:lpstr>Times New Roman</vt:lpstr>
      <vt:lpstr>Verdana</vt:lpstr>
      <vt:lpstr>Wingdings</vt:lpstr>
      <vt:lpstr>Office Theme</vt:lpstr>
      <vt:lpstr>Agile Product Management – Portfolio Focus</vt:lpstr>
      <vt:lpstr>MIDTERM</vt:lpstr>
      <vt:lpstr>OK, LETS GET TO IT!!!</vt:lpstr>
      <vt:lpstr>What is wrong with my offering this to you?</vt:lpstr>
      <vt:lpstr>Today’s Class</vt:lpstr>
      <vt:lpstr>Product Management vs. Product Development</vt:lpstr>
      <vt:lpstr>Agile Product Management Requires Collaboration</vt:lpstr>
      <vt:lpstr>Agile Teams are Product Focused NOT Project Focused</vt:lpstr>
      <vt:lpstr>Product Vision</vt:lpstr>
      <vt:lpstr>Benefits of a Product Vision Statement</vt:lpstr>
      <vt:lpstr>Class Exercise</vt:lpstr>
      <vt:lpstr>PowerPoint Presentation</vt:lpstr>
      <vt:lpstr>Who Is This Product For?</vt:lpstr>
      <vt:lpstr>Benefits of Personas</vt:lpstr>
      <vt:lpstr>Creating Personas</vt:lpstr>
      <vt:lpstr>Persona Samples</vt:lpstr>
      <vt:lpstr>PowerPoint Presentation</vt:lpstr>
      <vt:lpstr>Class Exercise</vt:lpstr>
      <vt:lpstr>Agile Product Management Recognizes an Unpredictable and Changing Future</vt:lpstr>
      <vt:lpstr>Product  Ideation</vt:lpstr>
      <vt:lpstr>PowerPoint Presentation</vt:lpstr>
      <vt:lpstr>PowerPoint Presentation</vt:lpstr>
      <vt:lpstr>Outcomes</vt:lpstr>
      <vt:lpstr>Outputs (features)</vt:lpstr>
      <vt:lpstr>Class Exercise</vt:lpstr>
      <vt:lpstr>Next Weeks Class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O'Reilly</dc:creator>
  <cp:lastModifiedBy>Michael O'Reilly</cp:lastModifiedBy>
  <cp:revision>153</cp:revision>
  <dcterms:created xsi:type="dcterms:W3CDTF">2017-11-14T13:54:56Z</dcterms:created>
  <dcterms:modified xsi:type="dcterms:W3CDTF">2022-10-05T00:16:51Z</dcterms:modified>
</cp:coreProperties>
</file>